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wmf" ContentType="image/x-wm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59" r:id="rId2"/>
    <p:sldId id="260" r:id="rId3"/>
    <p:sldId id="278" r:id="rId4"/>
    <p:sldId id="257" r:id="rId5"/>
    <p:sldId id="263" r:id="rId6"/>
    <p:sldId id="275" r:id="rId7"/>
    <p:sldId id="258" r:id="rId8"/>
    <p:sldId id="282" r:id="rId9"/>
    <p:sldId id="283" r:id="rId10"/>
    <p:sldId id="285" r:id="rId11"/>
    <p:sldId id="286" r:id="rId12"/>
    <p:sldId id="272" r:id="rId13"/>
    <p:sldId id="284" r:id="rId14"/>
    <p:sldId id="301" r:id="rId15"/>
    <p:sldId id="287" r:id="rId16"/>
    <p:sldId id="290" r:id="rId17"/>
    <p:sldId id="289" r:id="rId18"/>
    <p:sldId id="297" r:id="rId19"/>
    <p:sldId id="298" r:id="rId20"/>
    <p:sldId id="299" r:id="rId21"/>
    <p:sldId id="300" r:id="rId22"/>
    <p:sldId id="296" r:id="rId23"/>
    <p:sldId id="273" r:id="rId24"/>
    <p:sldId id="274" r:id="rId25"/>
    <p:sldId id="280" r:id="rId26"/>
    <p:sldId id="292" r:id="rId27"/>
    <p:sldId id="281" r:id="rId28"/>
    <p:sldId id="293" r:id="rId29"/>
    <p:sldId id="291" r:id="rId30"/>
    <p:sldId id="294" r:id="rId31"/>
    <p:sldId id="29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2"/>
    <p:restoredTop sz="94610"/>
  </p:normalViewPr>
  <p:slideViewPr>
    <p:cSldViewPr snapToGrid="0" snapToObjects="1">
      <p:cViewPr varScale="1">
        <p:scale>
          <a:sx n="83" d="100"/>
          <a:sy n="83" d="100"/>
        </p:scale>
        <p:origin x="216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1" Type="http://schemas.openxmlformats.org/officeDocument/2006/relationships/image" Target="../media/image8.jpg"/><Relationship Id="rId2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1" Type="http://schemas.openxmlformats.org/officeDocument/2006/relationships/image" Target="../media/image8.jpg"/><Relationship Id="rId2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F85332-3082-7547-9EAD-C015903B277E}" type="doc">
      <dgm:prSet loTypeId="urn:microsoft.com/office/officeart/2008/layout/HexagonCluster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68EF61-C52E-3C40-83C8-C82EAEEB4E71}">
      <dgm:prSet phldrT="[Text]"/>
      <dgm:spPr/>
      <dgm:t>
        <a:bodyPr/>
        <a:lstStyle/>
        <a:p>
          <a:r>
            <a:rPr lang="en-US" dirty="0" smtClean="0"/>
            <a:t>inventory</a:t>
          </a:r>
          <a:endParaRPr lang="en-US" dirty="0"/>
        </a:p>
      </dgm:t>
    </dgm:pt>
    <dgm:pt modelId="{4AA81D98-0F57-2346-89DE-2D8F61E30CDB}" type="parTrans" cxnId="{F2032564-BC13-7649-B2E7-4A2D3B9A8951}">
      <dgm:prSet/>
      <dgm:spPr/>
      <dgm:t>
        <a:bodyPr/>
        <a:lstStyle/>
        <a:p>
          <a:endParaRPr lang="en-US"/>
        </a:p>
      </dgm:t>
    </dgm:pt>
    <dgm:pt modelId="{028F5D53-EA72-8B42-8462-182378DF564A}" type="sibTrans" cxnId="{F2032564-BC13-7649-B2E7-4A2D3B9A895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  <dgm:t>
        <a:bodyPr/>
        <a:lstStyle/>
        <a:p>
          <a:endParaRPr lang="en-US"/>
        </a:p>
      </dgm:t>
    </dgm:pt>
    <dgm:pt modelId="{B594F8B4-3B4F-1C47-A550-7B0148005B48}">
      <dgm:prSet phldrT="[Text]"/>
      <dgm:spPr/>
      <dgm:t>
        <a:bodyPr/>
        <a:lstStyle/>
        <a:p>
          <a:r>
            <a:rPr lang="en-US" dirty="0" smtClean="0"/>
            <a:t>monitoring</a:t>
          </a:r>
          <a:endParaRPr lang="en-US" dirty="0"/>
        </a:p>
      </dgm:t>
    </dgm:pt>
    <dgm:pt modelId="{C7D5C6E6-60FF-3E49-97CB-F978EC688CF0}" type="parTrans" cxnId="{7872EB9C-A800-EC4B-A31A-2726F0A87B66}">
      <dgm:prSet/>
      <dgm:spPr/>
      <dgm:t>
        <a:bodyPr/>
        <a:lstStyle/>
        <a:p>
          <a:endParaRPr lang="en-US"/>
        </a:p>
      </dgm:t>
    </dgm:pt>
    <dgm:pt modelId="{B491FD42-1F44-CC47-B282-6D92AB9CE3C6}" type="sibTrans" cxnId="{7872EB9C-A800-EC4B-A31A-2726F0A87B66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t>
        <a:bodyPr/>
        <a:lstStyle/>
        <a:p>
          <a:endParaRPr lang="en-US"/>
        </a:p>
      </dgm:t>
    </dgm:pt>
    <dgm:pt modelId="{87B3764B-EAC5-EE46-9BE2-0DF17C7625AB}">
      <dgm:prSet phldrT="[Text]"/>
      <dgm:spPr/>
      <dgm:t>
        <a:bodyPr/>
        <a:lstStyle/>
        <a:p>
          <a:r>
            <a:rPr lang="en-US" dirty="0" smtClean="0"/>
            <a:t>users</a:t>
          </a:r>
          <a:endParaRPr lang="en-US" dirty="0"/>
        </a:p>
      </dgm:t>
    </dgm:pt>
    <dgm:pt modelId="{0F6E546C-5342-404E-B1BB-A6AFA8B052EE}" type="parTrans" cxnId="{ACF3F1BB-859E-B54C-83FD-0A292C1CAA4B}">
      <dgm:prSet/>
      <dgm:spPr/>
      <dgm:t>
        <a:bodyPr/>
        <a:lstStyle/>
        <a:p>
          <a:endParaRPr lang="en-US"/>
        </a:p>
      </dgm:t>
    </dgm:pt>
    <dgm:pt modelId="{3AC565BA-179A-C345-AA4A-E3E2BFE55FFE}" type="sibTrans" cxnId="{ACF3F1BB-859E-B54C-83FD-0A292C1CAA4B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  <dgm:t>
        <a:bodyPr/>
        <a:lstStyle/>
        <a:p>
          <a:endParaRPr lang="en-US"/>
        </a:p>
      </dgm:t>
    </dgm:pt>
    <dgm:pt modelId="{BD21ADFE-F60E-D641-BB0A-B59AC312F4B3}">
      <dgm:prSet phldrT="[Text]"/>
      <dgm:spPr/>
      <dgm:t>
        <a:bodyPr/>
        <a:lstStyle/>
        <a:p>
          <a:r>
            <a:rPr lang="en-US" dirty="0" smtClean="0"/>
            <a:t>portal</a:t>
          </a:r>
          <a:endParaRPr lang="en-US" dirty="0"/>
        </a:p>
      </dgm:t>
    </dgm:pt>
    <dgm:pt modelId="{8CE8D37D-4021-B741-8807-2FF72E2A896B}" type="parTrans" cxnId="{BC6EFCC4-9D16-C74B-A254-E731DF826341}">
      <dgm:prSet/>
      <dgm:spPr/>
      <dgm:t>
        <a:bodyPr/>
        <a:lstStyle/>
        <a:p>
          <a:endParaRPr lang="en-US"/>
        </a:p>
      </dgm:t>
    </dgm:pt>
    <dgm:pt modelId="{39013811-3AB4-F441-A4B7-7DDFE9787A76}" type="sibTrans" cxnId="{BC6EFCC4-9D16-C74B-A254-E731DF826341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804F18EC-81E5-4945-B01A-16DB7C54D08D}" type="pres">
      <dgm:prSet presAssocID="{B4F85332-3082-7547-9EAD-C015903B277E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US"/>
        </a:p>
      </dgm:t>
    </dgm:pt>
    <dgm:pt modelId="{F0C2201A-ECD9-E347-BEAC-EA5BC03F0DF5}" type="pres">
      <dgm:prSet presAssocID="{0D68EF61-C52E-3C40-83C8-C82EAEEB4E71}" presName="text1" presStyleCnt="0"/>
      <dgm:spPr/>
    </dgm:pt>
    <dgm:pt modelId="{08D7527E-D782-6446-AA49-C0A090A968FF}" type="pres">
      <dgm:prSet presAssocID="{0D68EF61-C52E-3C40-83C8-C82EAEEB4E71}" presName="textRepeatNode" presStyleLbl="alignNode1" presStyleIdx="0" presStyleCnt="4" custLinFactNeighborX="-82508" custLinFactNeighborY="-580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5518C3-FE76-3E45-B6F8-7AAC6D09FEE4}" type="pres">
      <dgm:prSet presAssocID="{0D68EF61-C52E-3C40-83C8-C82EAEEB4E71}" presName="textaccent1" presStyleCnt="0"/>
      <dgm:spPr/>
    </dgm:pt>
    <dgm:pt modelId="{FD1507D3-64DC-4C45-BD17-D01FE331B3EF}" type="pres">
      <dgm:prSet presAssocID="{0D68EF61-C52E-3C40-83C8-C82EAEEB4E71}" presName="accentRepeatNode" presStyleLbl="solidAlignAcc1" presStyleIdx="0" presStyleCnt="8"/>
      <dgm:spPr/>
    </dgm:pt>
    <dgm:pt modelId="{3BAD1B1C-F7CE-6440-97B1-13CE93CC8063}" type="pres">
      <dgm:prSet presAssocID="{028F5D53-EA72-8B42-8462-182378DF564A}" presName="image1" presStyleCnt="0"/>
      <dgm:spPr/>
    </dgm:pt>
    <dgm:pt modelId="{847B8982-81D6-1949-A0F6-8D620250BB9E}" type="pres">
      <dgm:prSet presAssocID="{028F5D53-EA72-8B42-8462-182378DF564A}" presName="imageRepeatNode" presStyleLbl="alignAcc1" presStyleIdx="0" presStyleCnt="4" custLinFactY="-7410" custLinFactNeighborX="2972" custLinFactNeighborY="-100000"/>
      <dgm:spPr/>
      <dgm:t>
        <a:bodyPr/>
        <a:lstStyle/>
        <a:p>
          <a:endParaRPr lang="en-US"/>
        </a:p>
      </dgm:t>
    </dgm:pt>
    <dgm:pt modelId="{BC659B1F-7FA0-7E42-AC9E-7C938C5A714D}" type="pres">
      <dgm:prSet presAssocID="{028F5D53-EA72-8B42-8462-182378DF564A}" presName="imageaccent1" presStyleCnt="0"/>
      <dgm:spPr/>
    </dgm:pt>
    <dgm:pt modelId="{B6B78223-6536-9241-B9AA-FEF1B1C5029C}" type="pres">
      <dgm:prSet presAssocID="{028F5D53-EA72-8B42-8462-182378DF564A}" presName="accentRepeatNode" presStyleLbl="solidAlignAcc1" presStyleIdx="1" presStyleCnt="8"/>
      <dgm:spPr/>
    </dgm:pt>
    <dgm:pt modelId="{7C1AF8B0-499B-E74D-BBA2-988FD2CF6E72}" type="pres">
      <dgm:prSet presAssocID="{B594F8B4-3B4F-1C47-A550-7B0148005B48}" presName="text2" presStyleCnt="0"/>
      <dgm:spPr/>
    </dgm:pt>
    <dgm:pt modelId="{3AA70AE0-0645-9345-9B04-55B39937AA6A}" type="pres">
      <dgm:prSet presAssocID="{B594F8B4-3B4F-1C47-A550-7B0148005B48}" presName="textRepeatNode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A3B64-CBCC-3048-B878-FEC0309349E3}" type="pres">
      <dgm:prSet presAssocID="{B594F8B4-3B4F-1C47-A550-7B0148005B48}" presName="textaccent2" presStyleCnt="0"/>
      <dgm:spPr/>
    </dgm:pt>
    <dgm:pt modelId="{E9AF386E-E259-EE4E-AEB0-12749587DCA2}" type="pres">
      <dgm:prSet presAssocID="{B594F8B4-3B4F-1C47-A550-7B0148005B48}" presName="accentRepeatNode" presStyleLbl="solidAlignAcc1" presStyleIdx="2" presStyleCnt="8"/>
      <dgm:spPr/>
    </dgm:pt>
    <dgm:pt modelId="{513D5B7B-BAEE-DC46-8785-DE941FE80712}" type="pres">
      <dgm:prSet presAssocID="{B491FD42-1F44-CC47-B282-6D92AB9CE3C6}" presName="image2" presStyleCnt="0"/>
      <dgm:spPr/>
    </dgm:pt>
    <dgm:pt modelId="{E5F09E01-39D1-5E45-A918-EB53F9F0CD64}" type="pres">
      <dgm:prSet presAssocID="{B491FD42-1F44-CC47-B282-6D92AB9CE3C6}" presName="imageRepeatNode" presStyleLbl="alignAcc1" presStyleIdx="1" presStyleCnt="4" custLinFactX="-67561" custLinFactNeighborX="-100000" custLinFactNeighborY="-3161"/>
      <dgm:spPr/>
      <dgm:t>
        <a:bodyPr/>
        <a:lstStyle/>
        <a:p>
          <a:endParaRPr lang="en-US"/>
        </a:p>
      </dgm:t>
    </dgm:pt>
    <dgm:pt modelId="{01075648-2C3B-C846-9067-66249C27B72E}" type="pres">
      <dgm:prSet presAssocID="{B491FD42-1F44-CC47-B282-6D92AB9CE3C6}" presName="imageaccent2" presStyleCnt="0"/>
      <dgm:spPr/>
    </dgm:pt>
    <dgm:pt modelId="{2DB2A520-A40F-174C-9A98-20D9C7EA5D0F}" type="pres">
      <dgm:prSet presAssocID="{B491FD42-1F44-CC47-B282-6D92AB9CE3C6}" presName="accentRepeatNode" presStyleLbl="solidAlignAcc1" presStyleIdx="3" presStyleCnt="8"/>
      <dgm:spPr/>
    </dgm:pt>
    <dgm:pt modelId="{A11EB46D-3E89-B447-ADC3-7F74C2439B32}" type="pres">
      <dgm:prSet presAssocID="{87B3764B-EAC5-EE46-9BE2-0DF17C7625AB}" presName="text3" presStyleCnt="0"/>
      <dgm:spPr/>
    </dgm:pt>
    <dgm:pt modelId="{56D11E45-5652-504B-9DF1-A18F66E60132}" type="pres">
      <dgm:prSet presAssocID="{87B3764B-EAC5-EE46-9BE2-0DF17C7625AB}" presName="textRepeatNode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EE9BF5-3D1B-1146-AEF7-3CC96B510ED6}" type="pres">
      <dgm:prSet presAssocID="{87B3764B-EAC5-EE46-9BE2-0DF17C7625AB}" presName="textaccent3" presStyleCnt="0"/>
      <dgm:spPr/>
    </dgm:pt>
    <dgm:pt modelId="{DA0A62EF-953F-3A49-9FE5-EC1897222D0F}" type="pres">
      <dgm:prSet presAssocID="{87B3764B-EAC5-EE46-9BE2-0DF17C7625AB}" presName="accentRepeatNode" presStyleLbl="solidAlignAcc1" presStyleIdx="4" presStyleCnt="8"/>
      <dgm:spPr/>
    </dgm:pt>
    <dgm:pt modelId="{C6458566-DC61-2D47-99A2-D299AF76B969}" type="pres">
      <dgm:prSet presAssocID="{3AC565BA-179A-C345-AA4A-E3E2BFE55FFE}" presName="image3" presStyleCnt="0"/>
      <dgm:spPr/>
    </dgm:pt>
    <dgm:pt modelId="{B12F9AFA-57C7-3240-B41F-87647CD7D3F1}" type="pres">
      <dgm:prSet presAssocID="{3AC565BA-179A-C345-AA4A-E3E2BFE55FFE}" presName="imageRepeatNode" presStyleLbl="alignAcc1" presStyleIdx="2" presStyleCnt="4"/>
      <dgm:spPr/>
      <dgm:t>
        <a:bodyPr/>
        <a:lstStyle/>
        <a:p>
          <a:endParaRPr lang="en-US"/>
        </a:p>
      </dgm:t>
    </dgm:pt>
    <dgm:pt modelId="{4429B7C2-C54F-C74B-B0C8-0D52AD4EDDC4}" type="pres">
      <dgm:prSet presAssocID="{3AC565BA-179A-C345-AA4A-E3E2BFE55FFE}" presName="imageaccent3" presStyleCnt="0"/>
      <dgm:spPr/>
    </dgm:pt>
    <dgm:pt modelId="{7FFC3A3C-6140-924C-B3D6-239648952C4E}" type="pres">
      <dgm:prSet presAssocID="{3AC565BA-179A-C345-AA4A-E3E2BFE55FFE}" presName="accentRepeatNode" presStyleLbl="solidAlignAcc1" presStyleIdx="5" presStyleCnt="8"/>
      <dgm:spPr/>
    </dgm:pt>
    <dgm:pt modelId="{D815F169-402A-0D48-B63E-042A77798A49}" type="pres">
      <dgm:prSet presAssocID="{BD21ADFE-F60E-D641-BB0A-B59AC312F4B3}" presName="text4" presStyleCnt="0"/>
      <dgm:spPr/>
    </dgm:pt>
    <dgm:pt modelId="{A71B4C60-17A8-E94E-9777-A43109A1E44E}" type="pres">
      <dgm:prSet presAssocID="{BD21ADFE-F60E-D641-BB0A-B59AC312F4B3}" presName="textRepeatNode" presStyleLbl="alignNode1" presStyleIdx="3" presStyleCnt="4" custLinFactX="-68674" custLinFactY="-6947" custLinFactNeighborX="-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957895-042D-6240-B535-B953F43EF80E}" type="pres">
      <dgm:prSet presAssocID="{BD21ADFE-F60E-D641-BB0A-B59AC312F4B3}" presName="textaccent4" presStyleCnt="0"/>
      <dgm:spPr/>
    </dgm:pt>
    <dgm:pt modelId="{F7CE1D7F-86AB-B443-9B42-E022C0B67764}" type="pres">
      <dgm:prSet presAssocID="{BD21ADFE-F60E-D641-BB0A-B59AC312F4B3}" presName="accentRepeatNode" presStyleLbl="solidAlignAcc1" presStyleIdx="6" presStyleCnt="8"/>
      <dgm:spPr/>
    </dgm:pt>
    <dgm:pt modelId="{D8E9278F-8FD4-7244-94DD-31A8EAE4C632}" type="pres">
      <dgm:prSet presAssocID="{39013811-3AB4-F441-A4B7-7DDFE9787A76}" presName="image4" presStyleCnt="0"/>
      <dgm:spPr/>
    </dgm:pt>
    <dgm:pt modelId="{AA00926C-66E9-FA47-A4A3-41546DD91E43}" type="pres">
      <dgm:prSet presAssocID="{39013811-3AB4-F441-A4B7-7DDFE9787A76}" presName="imageRepeatNode" presStyleLbl="alignAcc1" presStyleIdx="3" presStyleCnt="4" custLinFactNeighborX="-87169" custLinFactNeighborY="-57888"/>
      <dgm:spPr/>
      <dgm:t>
        <a:bodyPr/>
        <a:lstStyle/>
        <a:p>
          <a:endParaRPr lang="en-US"/>
        </a:p>
      </dgm:t>
    </dgm:pt>
    <dgm:pt modelId="{C894F608-AFD7-1147-ADFC-06893A100039}" type="pres">
      <dgm:prSet presAssocID="{39013811-3AB4-F441-A4B7-7DDFE9787A76}" presName="imageaccent4" presStyleCnt="0"/>
      <dgm:spPr/>
    </dgm:pt>
    <dgm:pt modelId="{49E3D6A0-4BC0-F942-ACFD-5091908DBB6C}" type="pres">
      <dgm:prSet presAssocID="{39013811-3AB4-F441-A4B7-7DDFE9787A76}" presName="accentRepeatNode" presStyleLbl="solidAlignAcc1" presStyleIdx="7" presStyleCnt="8"/>
      <dgm:spPr/>
    </dgm:pt>
  </dgm:ptLst>
  <dgm:cxnLst>
    <dgm:cxn modelId="{FBDF6DBD-9761-FE4F-BE47-4EF043D156D0}" type="presOf" srcId="{87B3764B-EAC5-EE46-9BE2-0DF17C7625AB}" destId="{56D11E45-5652-504B-9DF1-A18F66E60132}" srcOrd="0" destOrd="0" presId="urn:microsoft.com/office/officeart/2008/layout/HexagonCluster"/>
    <dgm:cxn modelId="{ACF3F1BB-859E-B54C-83FD-0A292C1CAA4B}" srcId="{B4F85332-3082-7547-9EAD-C015903B277E}" destId="{87B3764B-EAC5-EE46-9BE2-0DF17C7625AB}" srcOrd="2" destOrd="0" parTransId="{0F6E546C-5342-404E-B1BB-A6AFA8B052EE}" sibTransId="{3AC565BA-179A-C345-AA4A-E3E2BFE55FFE}"/>
    <dgm:cxn modelId="{7872EB9C-A800-EC4B-A31A-2726F0A87B66}" srcId="{B4F85332-3082-7547-9EAD-C015903B277E}" destId="{B594F8B4-3B4F-1C47-A550-7B0148005B48}" srcOrd="1" destOrd="0" parTransId="{C7D5C6E6-60FF-3E49-97CB-F978EC688CF0}" sibTransId="{B491FD42-1F44-CC47-B282-6D92AB9CE3C6}"/>
    <dgm:cxn modelId="{8E3298E5-424E-6047-89F5-17B05BAF7540}" type="presOf" srcId="{BD21ADFE-F60E-D641-BB0A-B59AC312F4B3}" destId="{A71B4C60-17A8-E94E-9777-A43109A1E44E}" srcOrd="0" destOrd="0" presId="urn:microsoft.com/office/officeart/2008/layout/HexagonCluster"/>
    <dgm:cxn modelId="{BC6EFCC4-9D16-C74B-A254-E731DF826341}" srcId="{B4F85332-3082-7547-9EAD-C015903B277E}" destId="{BD21ADFE-F60E-D641-BB0A-B59AC312F4B3}" srcOrd="3" destOrd="0" parTransId="{8CE8D37D-4021-B741-8807-2FF72E2A896B}" sibTransId="{39013811-3AB4-F441-A4B7-7DDFE9787A76}"/>
    <dgm:cxn modelId="{F2032564-BC13-7649-B2E7-4A2D3B9A8951}" srcId="{B4F85332-3082-7547-9EAD-C015903B277E}" destId="{0D68EF61-C52E-3C40-83C8-C82EAEEB4E71}" srcOrd="0" destOrd="0" parTransId="{4AA81D98-0F57-2346-89DE-2D8F61E30CDB}" sibTransId="{028F5D53-EA72-8B42-8462-182378DF564A}"/>
    <dgm:cxn modelId="{4B461F32-98E3-E543-9DEB-F703DD893AF6}" type="presOf" srcId="{B594F8B4-3B4F-1C47-A550-7B0148005B48}" destId="{3AA70AE0-0645-9345-9B04-55B39937AA6A}" srcOrd="0" destOrd="0" presId="urn:microsoft.com/office/officeart/2008/layout/HexagonCluster"/>
    <dgm:cxn modelId="{15048040-5C57-EC49-AA8E-9EA759EFC62B}" type="presOf" srcId="{39013811-3AB4-F441-A4B7-7DDFE9787A76}" destId="{AA00926C-66E9-FA47-A4A3-41546DD91E43}" srcOrd="0" destOrd="0" presId="urn:microsoft.com/office/officeart/2008/layout/HexagonCluster"/>
    <dgm:cxn modelId="{458C24BE-14FB-AE4A-A4AC-CD4A600A6C9D}" type="presOf" srcId="{B4F85332-3082-7547-9EAD-C015903B277E}" destId="{804F18EC-81E5-4945-B01A-16DB7C54D08D}" srcOrd="0" destOrd="0" presId="urn:microsoft.com/office/officeart/2008/layout/HexagonCluster"/>
    <dgm:cxn modelId="{09509B0D-0151-F141-B597-A80544BA9830}" type="presOf" srcId="{B491FD42-1F44-CC47-B282-6D92AB9CE3C6}" destId="{E5F09E01-39D1-5E45-A918-EB53F9F0CD64}" srcOrd="0" destOrd="0" presId="urn:microsoft.com/office/officeart/2008/layout/HexagonCluster"/>
    <dgm:cxn modelId="{A0928FEF-99DD-2E47-8E46-E49504C18F3B}" type="presOf" srcId="{3AC565BA-179A-C345-AA4A-E3E2BFE55FFE}" destId="{B12F9AFA-57C7-3240-B41F-87647CD7D3F1}" srcOrd="0" destOrd="0" presId="urn:microsoft.com/office/officeart/2008/layout/HexagonCluster"/>
    <dgm:cxn modelId="{7C24EA64-67E2-3645-820A-A033D8366C7B}" type="presOf" srcId="{0D68EF61-C52E-3C40-83C8-C82EAEEB4E71}" destId="{08D7527E-D782-6446-AA49-C0A090A968FF}" srcOrd="0" destOrd="0" presId="urn:microsoft.com/office/officeart/2008/layout/HexagonCluster"/>
    <dgm:cxn modelId="{DBABF6CB-4176-494B-B4C8-7335541FD569}" type="presOf" srcId="{028F5D53-EA72-8B42-8462-182378DF564A}" destId="{847B8982-81D6-1949-A0F6-8D620250BB9E}" srcOrd="0" destOrd="0" presId="urn:microsoft.com/office/officeart/2008/layout/HexagonCluster"/>
    <dgm:cxn modelId="{3A0E4D8B-10F7-0D43-A1D5-22EA1006BAFA}" type="presParOf" srcId="{804F18EC-81E5-4945-B01A-16DB7C54D08D}" destId="{F0C2201A-ECD9-E347-BEAC-EA5BC03F0DF5}" srcOrd="0" destOrd="0" presId="urn:microsoft.com/office/officeart/2008/layout/HexagonCluster"/>
    <dgm:cxn modelId="{D445B988-CDE7-2649-ABFE-6A7600513573}" type="presParOf" srcId="{F0C2201A-ECD9-E347-BEAC-EA5BC03F0DF5}" destId="{08D7527E-D782-6446-AA49-C0A090A968FF}" srcOrd="0" destOrd="0" presId="urn:microsoft.com/office/officeart/2008/layout/HexagonCluster"/>
    <dgm:cxn modelId="{61347EBF-3720-A74B-9938-BDA9F1071DEA}" type="presParOf" srcId="{804F18EC-81E5-4945-B01A-16DB7C54D08D}" destId="{EC5518C3-FE76-3E45-B6F8-7AAC6D09FEE4}" srcOrd="1" destOrd="0" presId="urn:microsoft.com/office/officeart/2008/layout/HexagonCluster"/>
    <dgm:cxn modelId="{876A35A0-F5F6-0743-99D0-322AF3EE1168}" type="presParOf" srcId="{EC5518C3-FE76-3E45-B6F8-7AAC6D09FEE4}" destId="{FD1507D3-64DC-4C45-BD17-D01FE331B3EF}" srcOrd="0" destOrd="0" presId="urn:microsoft.com/office/officeart/2008/layout/HexagonCluster"/>
    <dgm:cxn modelId="{B7A900D0-D67E-4241-B734-DF77885387C9}" type="presParOf" srcId="{804F18EC-81E5-4945-B01A-16DB7C54D08D}" destId="{3BAD1B1C-F7CE-6440-97B1-13CE93CC8063}" srcOrd="2" destOrd="0" presId="urn:microsoft.com/office/officeart/2008/layout/HexagonCluster"/>
    <dgm:cxn modelId="{9C2F6808-E452-5B45-BD42-B1C398C00322}" type="presParOf" srcId="{3BAD1B1C-F7CE-6440-97B1-13CE93CC8063}" destId="{847B8982-81D6-1949-A0F6-8D620250BB9E}" srcOrd="0" destOrd="0" presId="urn:microsoft.com/office/officeart/2008/layout/HexagonCluster"/>
    <dgm:cxn modelId="{9EF5267B-A3DB-9849-8E30-F6EFD1F2ED11}" type="presParOf" srcId="{804F18EC-81E5-4945-B01A-16DB7C54D08D}" destId="{BC659B1F-7FA0-7E42-AC9E-7C938C5A714D}" srcOrd="3" destOrd="0" presId="urn:microsoft.com/office/officeart/2008/layout/HexagonCluster"/>
    <dgm:cxn modelId="{A41E66B3-A117-7446-9356-D8262E45C687}" type="presParOf" srcId="{BC659B1F-7FA0-7E42-AC9E-7C938C5A714D}" destId="{B6B78223-6536-9241-B9AA-FEF1B1C5029C}" srcOrd="0" destOrd="0" presId="urn:microsoft.com/office/officeart/2008/layout/HexagonCluster"/>
    <dgm:cxn modelId="{18A2732E-ED77-0344-8D35-11EC541BFC07}" type="presParOf" srcId="{804F18EC-81E5-4945-B01A-16DB7C54D08D}" destId="{7C1AF8B0-499B-E74D-BBA2-988FD2CF6E72}" srcOrd="4" destOrd="0" presId="urn:microsoft.com/office/officeart/2008/layout/HexagonCluster"/>
    <dgm:cxn modelId="{7A9F782F-28A3-6B4D-A0E6-D614002E005D}" type="presParOf" srcId="{7C1AF8B0-499B-E74D-BBA2-988FD2CF6E72}" destId="{3AA70AE0-0645-9345-9B04-55B39937AA6A}" srcOrd="0" destOrd="0" presId="urn:microsoft.com/office/officeart/2008/layout/HexagonCluster"/>
    <dgm:cxn modelId="{8DD829D8-FB2C-CB46-B4CB-DBCC55061A7D}" type="presParOf" srcId="{804F18EC-81E5-4945-B01A-16DB7C54D08D}" destId="{CA9A3B64-CBCC-3048-B878-FEC0309349E3}" srcOrd="5" destOrd="0" presId="urn:microsoft.com/office/officeart/2008/layout/HexagonCluster"/>
    <dgm:cxn modelId="{B6E7B8AF-E9CE-8848-85A4-B238B70EA9AA}" type="presParOf" srcId="{CA9A3B64-CBCC-3048-B878-FEC0309349E3}" destId="{E9AF386E-E259-EE4E-AEB0-12749587DCA2}" srcOrd="0" destOrd="0" presId="urn:microsoft.com/office/officeart/2008/layout/HexagonCluster"/>
    <dgm:cxn modelId="{880CB269-1D25-9B48-8B9A-7360143C4B8F}" type="presParOf" srcId="{804F18EC-81E5-4945-B01A-16DB7C54D08D}" destId="{513D5B7B-BAEE-DC46-8785-DE941FE80712}" srcOrd="6" destOrd="0" presId="urn:microsoft.com/office/officeart/2008/layout/HexagonCluster"/>
    <dgm:cxn modelId="{8C2DCA06-BB90-F84C-B41F-03FA56A8E452}" type="presParOf" srcId="{513D5B7B-BAEE-DC46-8785-DE941FE80712}" destId="{E5F09E01-39D1-5E45-A918-EB53F9F0CD64}" srcOrd="0" destOrd="0" presId="urn:microsoft.com/office/officeart/2008/layout/HexagonCluster"/>
    <dgm:cxn modelId="{2BC993E9-3D26-5740-A78F-4EB8FAC62587}" type="presParOf" srcId="{804F18EC-81E5-4945-B01A-16DB7C54D08D}" destId="{01075648-2C3B-C846-9067-66249C27B72E}" srcOrd="7" destOrd="0" presId="urn:microsoft.com/office/officeart/2008/layout/HexagonCluster"/>
    <dgm:cxn modelId="{A5B5B111-D646-0C4E-8A9F-3181E8B1EDED}" type="presParOf" srcId="{01075648-2C3B-C846-9067-66249C27B72E}" destId="{2DB2A520-A40F-174C-9A98-20D9C7EA5D0F}" srcOrd="0" destOrd="0" presId="urn:microsoft.com/office/officeart/2008/layout/HexagonCluster"/>
    <dgm:cxn modelId="{AE343143-9082-1449-B3B7-58CDA62E9E9D}" type="presParOf" srcId="{804F18EC-81E5-4945-B01A-16DB7C54D08D}" destId="{A11EB46D-3E89-B447-ADC3-7F74C2439B32}" srcOrd="8" destOrd="0" presId="urn:microsoft.com/office/officeart/2008/layout/HexagonCluster"/>
    <dgm:cxn modelId="{9ECD7D79-B6DF-014D-87DD-55DBDF155E8D}" type="presParOf" srcId="{A11EB46D-3E89-B447-ADC3-7F74C2439B32}" destId="{56D11E45-5652-504B-9DF1-A18F66E60132}" srcOrd="0" destOrd="0" presId="urn:microsoft.com/office/officeart/2008/layout/HexagonCluster"/>
    <dgm:cxn modelId="{FBE522CB-1F8E-2D41-83B2-C0BF31AD35ED}" type="presParOf" srcId="{804F18EC-81E5-4945-B01A-16DB7C54D08D}" destId="{E8EE9BF5-3D1B-1146-AEF7-3CC96B510ED6}" srcOrd="9" destOrd="0" presId="urn:microsoft.com/office/officeart/2008/layout/HexagonCluster"/>
    <dgm:cxn modelId="{C1766498-DC42-DD4D-8A86-B43D301EB20A}" type="presParOf" srcId="{E8EE9BF5-3D1B-1146-AEF7-3CC96B510ED6}" destId="{DA0A62EF-953F-3A49-9FE5-EC1897222D0F}" srcOrd="0" destOrd="0" presId="urn:microsoft.com/office/officeart/2008/layout/HexagonCluster"/>
    <dgm:cxn modelId="{DBA9A387-F78D-764D-8C11-DD117A87C3B2}" type="presParOf" srcId="{804F18EC-81E5-4945-B01A-16DB7C54D08D}" destId="{C6458566-DC61-2D47-99A2-D299AF76B969}" srcOrd="10" destOrd="0" presId="urn:microsoft.com/office/officeart/2008/layout/HexagonCluster"/>
    <dgm:cxn modelId="{EDFA19B4-C1FE-D140-A3FB-6917BB4304F3}" type="presParOf" srcId="{C6458566-DC61-2D47-99A2-D299AF76B969}" destId="{B12F9AFA-57C7-3240-B41F-87647CD7D3F1}" srcOrd="0" destOrd="0" presId="urn:microsoft.com/office/officeart/2008/layout/HexagonCluster"/>
    <dgm:cxn modelId="{07C891EE-8392-474A-A016-7F1AD5D48197}" type="presParOf" srcId="{804F18EC-81E5-4945-B01A-16DB7C54D08D}" destId="{4429B7C2-C54F-C74B-B0C8-0D52AD4EDDC4}" srcOrd="11" destOrd="0" presId="urn:microsoft.com/office/officeart/2008/layout/HexagonCluster"/>
    <dgm:cxn modelId="{C2B9498C-DE0D-F545-85B8-27607C9384AF}" type="presParOf" srcId="{4429B7C2-C54F-C74B-B0C8-0D52AD4EDDC4}" destId="{7FFC3A3C-6140-924C-B3D6-239648952C4E}" srcOrd="0" destOrd="0" presId="urn:microsoft.com/office/officeart/2008/layout/HexagonCluster"/>
    <dgm:cxn modelId="{46308C88-1550-C341-B3D7-AC8FAEAFD6D2}" type="presParOf" srcId="{804F18EC-81E5-4945-B01A-16DB7C54D08D}" destId="{D815F169-402A-0D48-B63E-042A77798A49}" srcOrd="12" destOrd="0" presId="urn:microsoft.com/office/officeart/2008/layout/HexagonCluster"/>
    <dgm:cxn modelId="{1BAF136D-D5F9-0D4E-9AE3-1D7CEE888DF8}" type="presParOf" srcId="{D815F169-402A-0D48-B63E-042A77798A49}" destId="{A71B4C60-17A8-E94E-9777-A43109A1E44E}" srcOrd="0" destOrd="0" presId="urn:microsoft.com/office/officeart/2008/layout/HexagonCluster"/>
    <dgm:cxn modelId="{0475706F-2324-984A-B033-4F29D43D58BA}" type="presParOf" srcId="{804F18EC-81E5-4945-B01A-16DB7C54D08D}" destId="{53957895-042D-6240-B535-B953F43EF80E}" srcOrd="13" destOrd="0" presId="urn:microsoft.com/office/officeart/2008/layout/HexagonCluster"/>
    <dgm:cxn modelId="{16BAAD5B-2E39-794E-B90B-6479799DF6F4}" type="presParOf" srcId="{53957895-042D-6240-B535-B953F43EF80E}" destId="{F7CE1D7F-86AB-B443-9B42-E022C0B67764}" srcOrd="0" destOrd="0" presId="urn:microsoft.com/office/officeart/2008/layout/HexagonCluster"/>
    <dgm:cxn modelId="{5C6B6DF6-308E-2947-9D80-A7F3B870D39C}" type="presParOf" srcId="{804F18EC-81E5-4945-B01A-16DB7C54D08D}" destId="{D8E9278F-8FD4-7244-94DD-31A8EAE4C632}" srcOrd="14" destOrd="0" presId="urn:microsoft.com/office/officeart/2008/layout/HexagonCluster"/>
    <dgm:cxn modelId="{4B5000F7-DD8C-7A4A-B86A-09335C0A54A5}" type="presParOf" srcId="{D8E9278F-8FD4-7244-94DD-31A8EAE4C632}" destId="{AA00926C-66E9-FA47-A4A3-41546DD91E43}" srcOrd="0" destOrd="0" presId="urn:microsoft.com/office/officeart/2008/layout/HexagonCluster"/>
    <dgm:cxn modelId="{8D240D11-726A-4844-962D-CDEFFE2168F8}" type="presParOf" srcId="{804F18EC-81E5-4945-B01A-16DB7C54D08D}" destId="{C894F608-AFD7-1147-ADFC-06893A100039}" srcOrd="15" destOrd="0" presId="urn:microsoft.com/office/officeart/2008/layout/HexagonCluster"/>
    <dgm:cxn modelId="{0F16FAC2-67F4-1F42-9B35-C42BB24D335D}" type="presParOf" srcId="{C894F608-AFD7-1147-ADFC-06893A100039}" destId="{49E3D6A0-4BC0-F942-ACFD-5091908DBB6C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897226-31DB-E34E-A3D0-51EC651D203C}" type="doc">
      <dgm:prSet loTypeId="urn:microsoft.com/office/officeart/2005/8/layout/hierarchy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2C7181-DF01-2248-9EEF-7734C7980ADE}">
      <dgm:prSet phldrT="[Text]" custT="1"/>
      <dgm:spPr/>
      <dgm:t>
        <a:bodyPr/>
        <a:lstStyle/>
        <a:p>
          <a:r>
            <a:rPr lang="en-US" sz="2400" dirty="0" smtClean="0"/>
            <a:t>Performance</a:t>
          </a:r>
          <a:endParaRPr lang="en-US" sz="2400" dirty="0"/>
        </a:p>
      </dgm:t>
    </dgm:pt>
    <dgm:pt modelId="{379B9B88-7CA7-D642-BD11-35EC676DE9E4}" type="parTrans" cxnId="{7E6FE133-8075-DA43-9ECC-38C9EA659357}">
      <dgm:prSet/>
      <dgm:spPr/>
      <dgm:t>
        <a:bodyPr/>
        <a:lstStyle/>
        <a:p>
          <a:endParaRPr lang="en-US"/>
        </a:p>
      </dgm:t>
    </dgm:pt>
    <dgm:pt modelId="{630B991C-5F73-0E4E-AAAA-73AAA547A9FF}" type="sibTrans" cxnId="{7E6FE133-8075-DA43-9ECC-38C9EA659357}">
      <dgm:prSet/>
      <dgm:spPr/>
      <dgm:t>
        <a:bodyPr/>
        <a:lstStyle/>
        <a:p>
          <a:endParaRPr lang="en-US"/>
        </a:p>
      </dgm:t>
    </dgm:pt>
    <dgm:pt modelId="{5605C148-7766-9C48-A271-FC6B66BE8586}">
      <dgm:prSet phldrT="[Text]" custT="1"/>
      <dgm:spPr/>
      <dgm:t>
        <a:bodyPr/>
        <a:lstStyle/>
        <a:p>
          <a:r>
            <a:rPr lang="en-US" sz="2400" dirty="0" smtClean="0"/>
            <a:t>Performance</a:t>
          </a:r>
          <a:endParaRPr lang="en-US" sz="2400" dirty="0"/>
        </a:p>
      </dgm:t>
    </dgm:pt>
    <dgm:pt modelId="{2F9ECB55-BA4E-6A4D-A2BF-4126278F8074}" type="parTrans" cxnId="{A2220CEC-30AC-464E-AD87-E3854549E876}">
      <dgm:prSet/>
      <dgm:spPr/>
      <dgm:t>
        <a:bodyPr/>
        <a:lstStyle/>
        <a:p>
          <a:endParaRPr lang="en-US"/>
        </a:p>
      </dgm:t>
    </dgm:pt>
    <dgm:pt modelId="{B7CBD5A8-AB04-6E41-A5F6-1D2EA864409B}" type="sibTrans" cxnId="{A2220CEC-30AC-464E-AD87-E3854549E876}">
      <dgm:prSet/>
      <dgm:spPr/>
      <dgm:t>
        <a:bodyPr/>
        <a:lstStyle/>
        <a:p>
          <a:endParaRPr lang="en-US"/>
        </a:p>
      </dgm:t>
    </dgm:pt>
    <dgm:pt modelId="{81E9FAA2-819D-0F4C-9D92-412FE7A73697}">
      <dgm:prSet phldrT="[Text]" custT="1"/>
      <dgm:spPr/>
      <dgm:t>
        <a:bodyPr/>
        <a:lstStyle/>
        <a:p>
          <a:r>
            <a:rPr lang="en-US" sz="2400" dirty="0" smtClean="0"/>
            <a:t>Fault</a:t>
          </a:r>
          <a:endParaRPr lang="en-US" sz="2400" dirty="0"/>
        </a:p>
      </dgm:t>
    </dgm:pt>
    <dgm:pt modelId="{51CAC409-ED9A-6E48-9EB0-03A7B22DA3AC}" type="parTrans" cxnId="{492BB6A4-1F16-5347-AE9E-F8422C62769D}">
      <dgm:prSet/>
      <dgm:spPr/>
      <dgm:t>
        <a:bodyPr/>
        <a:lstStyle/>
        <a:p>
          <a:endParaRPr lang="en-US"/>
        </a:p>
      </dgm:t>
    </dgm:pt>
    <dgm:pt modelId="{4E55744F-ED1E-A44B-AC6D-38AB10A42C2A}" type="sibTrans" cxnId="{492BB6A4-1F16-5347-AE9E-F8422C62769D}">
      <dgm:prSet/>
      <dgm:spPr/>
      <dgm:t>
        <a:bodyPr/>
        <a:lstStyle/>
        <a:p>
          <a:endParaRPr lang="en-US"/>
        </a:p>
      </dgm:t>
    </dgm:pt>
    <dgm:pt modelId="{2B798584-6188-064B-8AA8-9D152BF713B6}">
      <dgm:prSet phldrT="[Text]" custT="1"/>
      <dgm:spPr/>
      <dgm:t>
        <a:bodyPr/>
        <a:lstStyle/>
        <a:p>
          <a:r>
            <a:rPr lang="en-US" sz="2400" dirty="0" smtClean="0"/>
            <a:t>Quality</a:t>
          </a:r>
          <a:endParaRPr lang="en-US" sz="2400" dirty="0"/>
        </a:p>
      </dgm:t>
    </dgm:pt>
    <dgm:pt modelId="{D67FB755-B965-D54A-B1E5-6C2757DC511D}" type="parTrans" cxnId="{3FE9E219-9498-174C-9096-BC5FDE49EC4F}">
      <dgm:prSet/>
      <dgm:spPr/>
      <dgm:t>
        <a:bodyPr/>
        <a:lstStyle/>
        <a:p>
          <a:endParaRPr lang="en-US"/>
        </a:p>
      </dgm:t>
    </dgm:pt>
    <dgm:pt modelId="{3C2C41B1-C7CC-434C-9A2C-A3F29B1D2FF3}" type="sibTrans" cxnId="{3FE9E219-9498-174C-9096-BC5FDE49EC4F}">
      <dgm:prSet/>
      <dgm:spPr/>
      <dgm:t>
        <a:bodyPr/>
        <a:lstStyle/>
        <a:p>
          <a:endParaRPr lang="en-US"/>
        </a:p>
      </dgm:t>
    </dgm:pt>
    <dgm:pt modelId="{2A917695-FC15-CC43-9FA3-347D448E4699}">
      <dgm:prSet phldrT="[Text]" custT="1"/>
      <dgm:spPr/>
      <dgm:t>
        <a:bodyPr/>
        <a:lstStyle/>
        <a:p>
          <a:r>
            <a:rPr lang="en-US" sz="2400" dirty="0" smtClean="0"/>
            <a:t>Problem</a:t>
          </a:r>
          <a:endParaRPr lang="en-US" sz="2400" dirty="0"/>
        </a:p>
      </dgm:t>
    </dgm:pt>
    <dgm:pt modelId="{EEF29A0C-E306-A048-80BC-C5E0B7741988}" type="parTrans" cxnId="{ED3F1113-B3F9-3D4B-915E-2938EF9E620A}">
      <dgm:prSet/>
      <dgm:spPr/>
      <dgm:t>
        <a:bodyPr/>
        <a:lstStyle/>
        <a:p>
          <a:endParaRPr lang="en-US"/>
        </a:p>
      </dgm:t>
    </dgm:pt>
    <dgm:pt modelId="{29D54DC7-2ABC-A44F-BFC0-60CBCA6E76C7}" type="sibTrans" cxnId="{ED3F1113-B3F9-3D4B-915E-2938EF9E620A}">
      <dgm:prSet/>
      <dgm:spPr/>
      <dgm:t>
        <a:bodyPr/>
        <a:lstStyle/>
        <a:p>
          <a:endParaRPr lang="en-US"/>
        </a:p>
      </dgm:t>
    </dgm:pt>
    <dgm:pt modelId="{23CA21C7-AE06-A24D-8F35-4B304A5E4D0B}">
      <dgm:prSet phldrT="[Text]" custT="1"/>
      <dgm:spPr/>
      <dgm:t>
        <a:bodyPr/>
        <a:lstStyle/>
        <a:p>
          <a:r>
            <a:rPr lang="en-US" sz="2800" dirty="0" smtClean="0"/>
            <a:t>Customer</a:t>
          </a:r>
          <a:endParaRPr lang="en-US" sz="2800" dirty="0"/>
        </a:p>
      </dgm:t>
    </dgm:pt>
    <dgm:pt modelId="{AF513F8A-3DBF-1E4F-BAC7-2501C0E08B91}" type="parTrans" cxnId="{43275413-7768-6242-8723-FA24553F6003}">
      <dgm:prSet/>
      <dgm:spPr/>
      <dgm:t>
        <a:bodyPr/>
        <a:lstStyle/>
        <a:p>
          <a:endParaRPr lang="en-US"/>
        </a:p>
      </dgm:t>
    </dgm:pt>
    <dgm:pt modelId="{8E04BB82-5D54-F04A-BA3C-11FAFB6F80BD}" type="sibTrans" cxnId="{43275413-7768-6242-8723-FA24553F6003}">
      <dgm:prSet/>
      <dgm:spPr/>
      <dgm:t>
        <a:bodyPr/>
        <a:lstStyle/>
        <a:p>
          <a:endParaRPr lang="en-US"/>
        </a:p>
      </dgm:t>
    </dgm:pt>
    <dgm:pt modelId="{755AD7BB-7877-A241-89E1-542BC7B5F96E}">
      <dgm:prSet phldrT="[Text]" custT="1"/>
      <dgm:spPr/>
      <dgm:t>
        <a:bodyPr/>
        <a:lstStyle/>
        <a:p>
          <a:r>
            <a:rPr lang="en-US" sz="2800" dirty="0" smtClean="0"/>
            <a:t>Service</a:t>
          </a:r>
          <a:endParaRPr lang="en-US" sz="2800" dirty="0"/>
        </a:p>
      </dgm:t>
    </dgm:pt>
    <dgm:pt modelId="{98949291-8CD6-A44E-BE29-993D16C4A70B}" type="parTrans" cxnId="{39DD2B78-AC2F-3A4F-9D0E-EF31778D3CFB}">
      <dgm:prSet/>
      <dgm:spPr/>
      <dgm:t>
        <a:bodyPr/>
        <a:lstStyle/>
        <a:p>
          <a:endParaRPr lang="en-US"/>
        </a:p>
      </dgm:t>
    </dgm:pt>
    <dgm:pt modelId="{15EFC21F-0BFC-1540-8E3D-3418F6DBDDD1}" type="sibTrans" cxnId="{39DD2B78-AC2F-3A4F-9D0E-EF31778D3CFB}">
      <dgm:prSet/>
      <dgm:spPr/>
      <dgm:t>
        <a:bodyPr/>
        <a:lstStyle/>
        <a:p>
          <a:endParaRPr lang="en-US"/>
        </a:p>
      </dgm:t>
    </dgm:pt>
    <dgm:pt modelId="{BF203DE9-C25F-4441-9149-3BD37F762346}">
      <dgm:prSet phldrT="[Text]" custT="1"/>
      <dgm:spPr/>
      <dgm:t>
        <a:bodyPr/>
        <a:lstStyle/>
        <a:p>
          <a:r>
            <a:rPr lang="en-US" sz="2800" dirty="0" smtClean="0"/>
            <a:t>Resource</a:t>
          </a:r>
          <a:endParaRPr lang="en-US" sz="2800" dirty="0"/>
        </a:p>
      </dgm:t>
    </dgm:pt>
    <dgm:pt modelId="{CA7CD46B-AB75-6F4D-A3A8-8A0F1B6262EA}" type="parTrans" cxnId="{7242D8D1-DC53-F349-A58B-AC67516C6D66}">
      <dgm:prSet/>
      <dgm:spPr/>
      <dgm:t>
        <a:bodyPr/>
        <a:lstStyle/>
        <a:p>
          <a:endParaRPr lang="en-US"/>
        </a:p>
      </dgm:t>
    </dgm:pt>
    <dgm:pt modelId="{081EB989-1390-A247-85EE-AC3E4F9BAA15}" type="sibTrans" cxnId="{7242D8D1-DC53-F349-A58B-AC67516C6D66}">
      <dgm:prSet/>
      <dgm:spPr/>
      <dgm:t>
        <a:bodyPr/>
        <a:lstStyle/>
        <a:p>
          <a:endParaRPr lang="en-US"/>
        </a:p>
      </dgm:t>
    </dgm:pt>
    <dgm:pt modelId="{6B985F19-C0F3-4848-9E3A-ADAD49EFA9C2}">
      <dgm:prSet phldrT="[Text]" custT="1"/>
      <dgm:spPr/>
      <dgm:t>
        <a:bodyPr/>
        <a:lstStyle/>
        <a:p>
          <a:r>
            <a:rPr lang="en-US" sz="2400" dirty="0" smtClean="0"/>
            <a:t>SLA</a:t>
          </a:r>
          <a:endParaRPr lang="en-US" sz="2400" dirty="0"/>
        </a:p>
      </dgm:t>
    </dgm:pt>
    <dgm:pt modelId="{A78DEC20-8ED9-504C-A708-803CBB580A32}" type="parTrans" cxnId="{D4A2913B-08DD-EE4C-89E2-E7C8A8667D8F}">
      <dgm:prSet/>
      <dgm:spPr/>
      <dgm:t>
        <a:bodyPr/>
        <a:lstStyle/>
        <a:p>
          <a:endParaRPr lang="en-US"/>
        </a:p>
      </dgm:t>
    </dgm:pt>
    <dgm:pt modelId="{43EB4D0D-D4D1-414A-9907-81D90B937D34}" type="sibTrans" cxnId="{D4A2913B-08DD-EE4C-89E2-E7C8A8667D8F}">
      <dgm:prSet/>
      <dgm:spPr/>
      <dgm:t>
        <a:bodyPr/>
        <a:lstStyle/>
        <a:p>
          <a:endParaRPr lang="en-US"/>
        </a:p>
      </dgm:t>
    </dgm:pt>
    <dgm:pt modelId="{68003D09-14EB-3A47-B9E1-224EB18331BC}">
      <dgm:prSet phldrT="[Text]" custT="1"/>
      <dgm:spPr/>
      <dgm:t>
        <a:bodyPr/>
        <a:lstStyle/>
        <a:p>
          <a:r>
            <a:rPr lang="en-US" sz="2400" dirty="0" smtClean="0"/>
            <a:t>Problem</a:t>
          </a:r>
          <a:endParaRPr lang="en-US" sz="2400" dirty="0"/>
        </a:p>
      </dgm:t>
    </dgm:pt>
    <dgm:pt modelId="{376697FD-C926-B64B-AEC1-716AA1777BD9}" type="parTrans" cxnId="{73149DD2-739E-2044-981C-42B5A6824264}">
      <dgm:prSet/>
      <dgm:spPr/>
      <dgm:t>
        <a:bodyPr/>
        <a:lstStyle/>
        <a:p>
          <a:endParaRPr lang="en-US"/>
        </a:p>
      </dgm:t>
    </dgm:pt>
    <dgm:pt modelId="{14BEA03E-6E11-EE4D-96F5-1335A03C9791}" type="sibTrans" cxnId="{73149DD2-739E-2044-981C-42B5A6824264}">
      <dgm:prSet/>
      <dgm:spPr/>
      <dgm:t>
        <a:bodyPr/>
        <a:lstStyle/>
        <a:p>
          <a:endParaRPr lang="en-US"/>
        </a:p>
      </dgm:t>
    </dgm:pt>
    <dgm:pt modelId="{0F557C18-486D-D844-A217-1AAC1285E10A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0B454B6D-89EC-0846-86A0-EA771BD89117}" type="sibTrans" cxnId="{459BB09E-7349-F243-9828-E454153AC1EC}">
      <dgm:prSet/>
      <dgm:spPr/>
      <dgm:t>
        <a:bodyPr/>
        <a:lstStyle/>
        <a:p>
          <a:endParaRPr lang="en-US"/>
        </a:p>
      </dgm:t>
    </dgm:pt>
    <dgm:pt modelId="{0453486E-567F-D244-9A33-E0F7A508AE46}" type="parTrans" cxnId="{459BB09E-7349-F243-9828-E454153AC1EC}">
      <dgm:prSet/>
      <dgm:spPr/>
      <dgm:t>
        <a:bodyPr/>
        <a:lstStyle/>
        <a:p>
          <a:endParaRPr lang="en-US"/>
        </a:p>
      </dgm:t>
    </dgm:pt>
    <dgm:pt modelId="{C3812AE0-BA77-BF4F-B4FB-937667462E53}">
      <dgm:prSet phldrT="[Text]"/>
      <dgm:spPr/>
      <dgm:t>
        <a:bodyPr/>
        <a:lstStyle/>
        <a:p>
          <a:endParaRPr lang="en-US" dirty="0"/>
        </a:p>
      </dgm:t>
    </dgm:pt>
    <dgm:pt modelId="{BBAD9495-FB8F-7E44-A39B-B7AEEC3A6A48}" type="sibTrans" cxnId="{92852089-675E-A747-BA8E-9AB13DA62C17}">
      <dgm:prSet/>
      <dgm:spPr/>
      <dgm:t>
        <a:bodyPr/>
        <a:lstStyle/>
        <a:p>
          <a:endParaRPr lang="en-US"/>
        </a:p>
      </dgm:t>
    </dgm:pt>
    <dgm:pt modelId="{30F07947-2F69-E447-A39D-6330E7431D2B}" type="parTrans" cxnId="{92852089-675E-A747-BA8E-9AB13DA62C17}">
      <dgm:prSet/>
      <dgm:spPr/>
      <dgm:t>
        <a:bodyPr/>
        <a:lstStyle/>
        <a:p>
          <a:endParaRPr lang="en-US"/>
        </a:p>
      </dgm:t>
    </dgm:pt>
    <dgm:pt modelId="{5C2AB637-FD26-1248-9C69-BA817C866541}" type="pres">
      <dgm:prSet presAssocID="{0A897226-31DB-E34E-A3D0-51EC651D203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F31FD92-CD41-114E-9FA8-90438B57DDF6}" type="pres">
      <dgm:prSet presAssocID="{0A897226-31DB-E34E-A3D0-51EC651D203C}" presName="hierFlow" presStyleCnt="0"/>
      <dgm:spPr/>
    </dgm:pt>
    <dgm:pt modelId="{AD2510ED-6B09-7F40-B76E-90DE4F219FB9}" type="pres">
      <dgm:prSet presAssocID="{0A897226-31DB-E34E-A3D0-51EC651D203C}" presName="firstBuf" presStyleCnt="0"/>
      <dgm:spPr/>
    </dgm:pt>
    <dgm:pt modelId="{354B34B6-DBBF-F14B-A734-6FA0FF039547}" type="pres">
      <dgm:prSet presAssocID="{0A897226-31DB-E34E-A3D0-51EC651D203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CE3CB85-54F1-214A-B950-3B109233D82B}" type="pres">
      <dgm:prSet presAssocID="{C3812AE0-BA77-BF4F-B4FB-937667462E53}" presName="Name14" presStyleCnt="0"/>
      <dgm:spPr/>
    </dgm:pt>
    <dgm:pt modelId="{2ECEF023-85F6-9646-87DF-87C33FCDA043}" type="pres">
      <dgm:prSet presAssocID="{C3812AE0-BA77-BF4F-B4FB-937667462E53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40A2D8-4BB8-A34A-B2F2-4B43FF7EB89D}" type="pres">
      <dgm:prSet presAssocID="{C3812AE0-BA77-BF4F-B4FB-937667462E53}" presName="hierChild2" presStyleCnt="0"/>
      <dgm:spPr/>
    </dgm:pt>
    <dgm:pt modelId="{2CD69F1D-F092-784A-9965-8BDBE2862CDF}" type="pres">
      <dgm:prSet presAssocID="{A78DEC20-8ED9-504C-A708-803CBB580A32}" presName="Name19" presStyleLbl="parChTrans1D2" presStyleIdx="0" presStyleCnt="2"/>
      <dgm:spPr/>
      <dgm:t>
        <a:bodyPr/>
        <a:lstStyle/>
        <a:p>
          <a:endParaRPr lang="en-US"/>
        </a:p>
      </dgm:t>
    </dgm:pt>
    <dgm:pt modelId="{65AD06D2-1451-3742-A7C9-7CFCDBF45B18}" type="pres">
      <dgm:prSet presAssocID="{6B985F19-C0F3-4848-9E3A-ADAD49EFA9C2}" presName="Name21" presStyleCnt="0"/>
      <dgm:spPr/>
    </dgm:pt>
    <dgm:pt modelId="{73E76543-EA78-9844-8FE3-C84969CB6B80}" type="pres">
      <dgm:prSet presAssocID="{6B985F19-C0F3-4848-9E3A-ADAD49EFA9C2}" presName="level2Shape" presStyleLbl="node2" presStyleIdx="0" presStyleCnt="2" custScaleX="226862"/>
      <dgm:spPr/>
      <dgm:t>
        <a:bodyPr/>
        <a:lstStyle/>
        <a:p>
          <a:endParaRPr lang="en-US"/>
        </a:p>
      </dgm:t>
    </dgm:pt>
    <dgm:pt modelId="{742BBFE0-3E56-DA45-A15E-4147AC10909F}" type="pres">
      <dgm:prSet presAssocID="{6B985F19-C0F3-4848-9E3A-ADAD49EFA9C2}" presName="hierChild3" presStyleCnt="0"/>
      <dgm:spPr/>
    </dgm:pt>
    <dgm:pt modelId="{634C4111-857A-094E-BD35-B907194BFCF7}" type="pres">
      <dgm:prSet presAssocID="{376697FD-C926-B64B-AEC1-716AA1777BD9}" presName="Name19" presStyleLbl="parChTrans1D2" presStyleIdx="1" presStyleCnt="2"/>
      <dgm:spPr/>
      <dgm:t>
        <a:bodyPr/>
        <a:lstStyle/>
        <a:p>
          <a:endParaRPr lang="en-US"/>
        </a:p>
      </dgm:t>
    </dgm:pt>
    <dgm:pt modelId="{7EEFF376-0855-AD46-92BD-6B9AE404FEA8}" type="pres">
      <dgm:prSet presAssocID="{68003D09-14EB-3A47-B9E1-224EB18331BC}" presName="Name21" presStyleCnt="0"/>
      <dgm:spPr/>
    </dgm:pt>
    <dgm:pt modelId="{2FF2A7A0-1E97-8146-BABD-DFC3697B1D81}" type="pres">
      <dgm:prSet presAssocID="{68003D09-14EB-3A47-B9E1-224EB18331BC}" presName="level2Shape" presStyleLbl="node2" presStyleIdx="1" presStyleCnt="2" custScaleX="226862"/>
      <dgm:spPr/>
      <dgm:t>
        <a:bodyPr/>
        <a:lstStyle/>
        <a:p>
          <a:endParaRPr lang="en-US"/>
        </a:p>
      </dgm:t>
    </dgm:pt>
    <dgm:pt modelId="{5205D04C-02AE-D04D-8A5B-6856580E64DA}" type="pres">
      <dgm:prSet presAssocID="{68003D09-14EB-3A47-B9E1-224EB18331BC}" presName="hierChild3" presStyleCnt="0"/>
      <dgm:spPr/>
    </dgm:pt>
    <dgm:pt modelId="{37D666BD-4CBE-8B48-BBA5-7122CECE5883}" type="pres">
      <dgm:prSet presAssocID="{379B9B88-7CA7-D642-BD11-35EC676DE9E4}" presName="Name19" presStyleLbl="parChTrans1D3" presStyleIdx="0" presStyleCnt="3"/>
      <dgm:spPr/>
      <dgm:t>
        <a:bodyPr/>
        <a:lstStyle/>
        <a:p>
          <a:endParaRPr lang="en-US"/>
        </a:p>
      </dgm:t>
    </dgm:pt>
    <dgm:pt modelId="{E12CE6CC-B22B-354F-A536-72E33AB1CACB}" type="pres">
      <dgm:prSet presAssocID="{052C7181-DF01-2248-9EEF-7734C7980ADE}" presName="Name21" presStyleCnt="0"/>
      <dgm:spPr/>
    </dgm:pt>
    <dgm:pt modelId="{79B5B073-324B-444F-A4A9-ED763C96723C}" type="pres">
      <dgm:prSet presAssocID="{052C7181-DF01-2248-9EEF-7734C7980ADE}" presName="level2Shape" presStyleLbl="node3" presStyleIdx="0" presStyleCnt="3" custScaleX="226862"/>
      <dgm:spPr/>
      <dgm:t>
        <a:bodyPr/>
        <a:lstStyle/>
        <a:p>
          <a:endParaRPr lang="en-US"/>
        </a:p>
      </dgm:t>
    </dgm:pt>
    <dgm:pt modelId="{34829634-C848-D145-8CC6-047B1DBA3B21}" type="pres">
      <dgm:prSet presAssocID="{052C7181-DF01-2248-9EEF-7734C7980ADE}" presName="hierChild3" presStyleCnt="0"/>
      <dgm:spPr/>
    </dgm:pt>
    <dgm:pt modelId="{3F48B714-A68B-6C4B-BE4C-1C2EDEA21135}" type="pres">
      <dgm:prSet presAssocID="{2F9ECB55-BA4E-6A4D-A2BF-4126278F8074}" presName="Name19" presStyleLbl="parChTrans1D4" presStyleIdx="0" presStyleCnt="2"/>
      <dgm:spPr/>
      <dgm:t>
        <a:bodyPr/>
        <a:lstStyle/>
        <a:p>
          <a:endParaRPr lang="en-US"/>
        </a:p>
      </dgm:t>
    </dgm:pt>
    <dgm:pt modelId="{33C5DF87-8D62-9540-8BDE-061C39170435}" type="pres">
      <dgm:prSet presAssocID="{5605C148-7766-9C48-A271-FC6B66BE8586}" presName="Name21" presStyleCnt="0"/>
      <dgm:spPr/>
    </dgm:pt>
    <dgm:pt modelId="{CA726124-515A-9749-A478-8AD783F2D2C7}" type="pres">
      <dgm:prSet presAssocID="{5605C148-7766-9C48-A271-FC6B66BE8586}" presName="level2Shape" presStyleLbl="node4" presStyleIdx="0" presStyleCnt="2" custScaleX="226862"/>
      <dgm:spPr/>
      <dgm:t>
        <a:bodyPr/>
        <a:lstStyle/>
        <a:p>
          <a:endParaRPr lang="en-US"/>
        </a:p>
      </dgm:t>
    </dgm:pt>
    <dgm:pt modelId="{D5D34970-A280-034D-A219-9770CA112D5A}" type="pres">
      <dgm:prSet presAssocID="{5605C148-7766-9C48-A271-FC6B66BE8586}" presName="hierChild3" presStyleCnt="0"/>
      <dgm:spPr/>
    </dgm:pt>
    <dgm:pt modelId="{D69AC280-B4AC-2447-81C1-B62F897B282E}" type="pres">
      <dgm:prSet presAssocID="{51CAC409-ED9A-6E48-9EB0-03A7B22DA3AC}" presName="Name19" presStyleLbl="parChTrans1D4" presStyleIdx="1" presStyleCnt="2"/>
      <dgm:spPr/>
      <dgm:t>
        <a:bodyPr/>
        <a:lstStyle/>
        <a:p>
          <a:endParaRPr lang="en-US"/>
        </a:p>
      </dgm:t>
    </dgm:pt>
    <dgm:pt modelId="{40250C06-7B76-0E43-9081-DB378C3FA8E6}" type="pres">
      <dgm:prSet presAssocID="{81E9FAA2-819D-0F4C-9D92-412FE7A73697}" presName="Name21" presStyleCnt="0"/>
      <dgm:spPr/>
    </dgm:pt>
    <dgm:pt modelId="{AC6E5536-F032-414F-85AB-8929C730D24A}" type="pres">
      <dgm:prSet presAssocID="{81E9FAA2-819D-0F4C-9D92-412FE7A73697}" presName="level2Shape" presStyleLbl="node4" presStyleIdx="1" presStyleCnt="2" custScaleX="226862"/>
      <dgm:spPr/>
      <dgm:t>
        <a:bodyPr/>
        <a:lstStyle/>
        <a:p>
          <a:endParaRPr lang="en-US"/>
        </a:p>
      </dgm:t>
    </dgm:pt>
    <dgm:pt modelId="{1AE461B8-16CF-1C4A-A96F-CE905E2D451E}" type="pres">
      <dgm:prSet presAssocID="{81E9FAA2-819D-0F4C-9D92-412FE7A73697}" presName="hierChild3" presStyleCnt="0"/>
      <dgm:spPr/>
    </dgm:pt>
    <dgm:pt modelId="{D4BC7BCA-435B-8446-B083-774AF0FD1C2C}" type="pres">
      <dgm:prSet presAssocID="{D67FB755-B965-D54A-B1E5-6C2757DC511D}" presName="Name19" presStyleLbl="parChTrans1D3" presStyleIdx="1" presStyleCnt="3"/>
      <dgm:spPr/>
      <dgm:t>
        <a:bodyPr/>
        <a:lstStyle/>
        <a:p>
          <a:endParaRPr lang="en-US"/>
        </a:p>
      </dgm:t>
    </dgm:pt>
    <dgm:pt modelId="{BF7FADA6-0267-9C41-924F-B7A4666354B1}" type="pres">
      <dgm:prSet presAssocID="{2B798584-6188-064B-8AA8-9D152BF713B6}" presName="Name21" presStyleCnt="0"/>
      <dgm:spPr/>
    </dgm:pt>
    <dgm:pt modelId="{5AE2B3F0-BB6D-6D4F-8EF9-D9E2B071AC7D}" type="pres">
      <dgm:prSet presAssocID="{2B798584-6188-064B-8AA8-9D152BF713B6}" presName="level2Shape" presStyleLbl="node3" presStyleIdx="1" presStyleCnt="3" custScaleX="226862"/>
      <dgm:spPr/>
      <dgm:t>
        <a:bodyPr/>
        <a:lstStyle/>
        <a:p>
          <a:endParaRPr lang="en-US"/>
        </a:p>
      </dgm:t>
    </dgm:pt>
    <dgm:pt modelId="{7336171D-D5A1-434E-B799-8D3EE139FEFA}" type="pres">
      <dgm:prSet presAssocID="{2B798584-6188-064B-8AA8-9D152BF713B6}" presName="hierChild3" presStyleCnt="0"/>
      <dgm:spPr/>
    </dgm:pt>
    <dgm:pt modelId="{DB451AFC-A94C-1F4C-906E-56762FEA26E1}" type="pres">
      <dgm:prSet presAssocID="{EEF29A0C-E306-A048-80BC-C5E0B7741988}" presName="Name19" presStyleLbl="parChTrans1D3" presStyleIdx="2" presStyleCnt="3"/>
      <dgm:spPr/>
      <dgm:t>
        <a:bodyPr/>
        <a:lstStyle/>
        <a:p>
          <a:endParaRPr lang="en-US"/>
        </a:p>
      </dgm:t>
    </dgm:pt>
    <dgm:pt modelId="{80B3CCAD-F238-614B-BA7C-6D568A144D45}" type="pres">
      <dgm:prSet presAssocID="{2A917695-FC15-CC43-9FA3-347D448E4699}" presName="Name21" presStyleCnt="0"/>
      <dgm:spPr/>
    </dgm:pt>
    <dgm:pt modelId="{83566994-FB0A-6546-9289-76B6907E38E9}" type="pres">
      <dgm:prSet presAssocID="{2A917695-FC15-CC43-9FA3-347D448E4699}" presName="level2Shape" presStyleLbl="node3" presStyleIdx="2" presStyleCnt="3" custScaleX="226862"/>
      <dgm:spPr/>
      <dgm:t>
        <a:bodyPr/>
        <a:lstStyle/>
        <a:p>
          <a:endParaRPr lang="en-US"/>
        </a:p>
      </dgm:t>
    </dgm:pt>
    <dgm:pt modelId="{3DC8B7D1-4867-344F-A11D-52380564A862}" type="pres">
      <dgm:prSet presAssocID="{2A917695-FC15-CC43-9FA3-347D448E4699}" presName="hierChild3" presStyleCnt="0"/>
      <dgm:spPr/>
    </dgm:pt>
    <dgm:pt modelId="{4F8D7F5B-07F8-3C4C-A86E-23FF76058634}" type="pres">
      <dgm:prSet presAssocID="{0A897226-31DB-E34E-A3D0-51EC651D203C}" presName="bgShapesFlow" presStyleCnt="0"/>
      <dgm:spPr/>
    </dgm:pt>
    <dgm:pt modelId="{A90F8952-DEC1-2341-A99E-EC7CB376B43E}" type="pres">
      <dgm:prSet presAssocID="{0F557C18-486D-D844-A217-1AAC1285E10A}" presName="rectComp" presStyleCnt="0"/>
      <dgm:spPr/>
    </dgm:pt>
    <dgm:pt modelId="{012AC48B-5C75-304E-ADBE-0F7290CDB2A6}" type="pres">
      <dgm:prSet presAssocID="{0F557C18-486D-D844-A217-1AAC1285E10A}" presName="bgRect" presStyleLbl="bgShp" presStyleIdx="0" presStyleCnt="4"/>
      <dgm:spPr/>
      <dgm:t>
        <a:bodyPr/>
        <a:lstStyle/>
        <a:p>
          <a:endParaRPr lang="en-US"/>
        </a:p>
      </dgm:t>
    </dgm:pt>
    <dgm:pt modelId="{F6FA6F62-6C6E-0B45-9666-4DA89D59699E}" type="pres">
      <dgm:prSet presAssocID="{0F557C18-486D-D844-A217-1AAC1285E10A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E5501E-07DC-AC49-8DC8-5B073D13CA21}" type="pres">
      <dgm:prSet presAssocID="{0F557C18-486D-D844-A217-1AAC1285E10A}" presName="spComp" presStyleCnt="0"/>
      <dgm:spPr/>
    </dgm:pt>
    <dgm:pt modelId="{35A567C1-3516-1C43-96BF-673CCA3DA3F1}" type="pres">
      <dgm:prSet presAssocID="{0F557C18-486D-D844-A217-1AAC1285E10A}" presName="vSp" presStyleCnt="0"/>
      <dgm:spPr/>
    </dgm:pt>
    <dgm:pt modelId="{FE898B3E-D833-CF4D-B416-862375A79435}" type="pres">
      <dgm:prSet presAssocID="{23CA21C7-AE06-A24D-8F35-4B304A5E4D0B}" presName="rectComp" presStyleCnt="0"/>
      <dgm:spPr/>
    </dgm:pt>
    <dgm:pt modelId="{B2ED3262-F9A9-8640-96A7-49BEF2CFCF82}" type="pres">
      <dgm:prSet presAssocID="{23CA21C7-AE06-A24D-8F35-4B304A5E4D0B}" presName="bgRect" presStyleLbl="bgShp" presStyleIdx="1" presStyleCnt="4"/>
      <dgm:spPr/>
      <dgm:t>
        <a:bodyPr/>
        <a:lstStyle/>
        <a:p>
          <a:endParaRPr lang="en-US"/>
        </a:p>
      </dgm:t>
    </dgm:pt>
    <dgm:pt modelId="{25C71C83-2FC6-4E48-9FFB-C6A2B6C1DAAF}" type="pres">
      <dgm:prSet presAssocID="{23CA21C7-AE06-A24D-8F35-4B304A5E4D0B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C7EB8B-0D61-EB47-AA9C-31C4A3C0ED3A}" type="pres">
      <dgm:prSet presAssocID="{23CA21C7-AE06-A24D-8F35-4B304A5E4D0B}" presName="spComp" presStyleCnt="0"/>
      <dgm:spPr/>
    </dgm:pt>
    <dgm:pt modelId="{1B382923-1E56-2047-AF0E-A77578ADA5DE}" type="pres">
      <dgm:prSet presAssocID="{23CA21C7-AE06-A24D-8F35-4B304A5E4D0B}" presName="vSp" presStyleCnt="0"/>
      <dgm:spPr/>
    </dgm:pt>
    <dgm:pt modelId="{4A4C5A3B-AA08-1743-9872-01674CC299BC}" type="pres">
      <dgm:prSet presAssocID="{755AD7BB-7877-A241-89E1-542BC7B5F96E}" presName="rectComp" presStyleCnt="0"/>
      <dgm:spPr/>
    </dgm:pt>
    <dgm:pt modelId="{720229D9-D1CC-C548-91C7-8B119494F8A5}" type="pres">
      <dgm:prSet presAssocID="{755AD7BB-7877-A241-89E1-542BC7B5F96E}" presName="bgRect" presStyleLbl="bgShp" presStyleIdx="2" presStyleCnt="4"/>
      <dgm:spPr/>
      <dgm:t>
        <a:bodyPr/>
        <a:lstStyle/>
        <a:p>
          <a:endParaRPr lang="en-US"/>
        </a:p>
      </dgm:t>
    </dgm:pt>
    <dgm:pt modelId="{DB13E861-DD77-BF43-A760-D72CE73042BD}" type="pres">
      <dgm:prSet presAssocID="{755AD7BB-7877-A241-89E1-542BC7B5F96E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DB80F0-D963-E04F-AB59-49F3F716C776}" type="pres">
      <dgm:prSet presAssocID="{755AD7BB-7877-A241-89E1-542BC7B5F96E}" presName="spComp" presStyleCnt="0"/>
      <dgm:spPr/>
    </dgm:pt>
    <dgm:pt modelId="{CD36FBA6-B74F-F94A-8CDA-C1554E0BC6CC}" type="pres">
      <dgm:prSet presAssocID="{755AD7BB-7877-A241-89E1-542BC7B5F96E}" presName="vSp" presStyleCnt="0"/>
      <dgm:spPr/>
    </dgm:pt>
    <dgm:pt modelId="{AA98E6E0-FB4A-1D4E-B4DA-0B0306922CE5}" type="pres">
      <dgm:prSet presAssocID="{BF203DE9-C25F-4441-9149-3BD37F762346}" presName="rectComp" presStyleCnt="0"/>
      <dgm:spPr/>
    </dgm:pt>
    <dgm:pt modelId="{3617B872-1008-DF4D-9F8F-B3ACDBCA0E14}" type="pres">
      <dgm:prSet presAssocID="{BF203DE9-C25F-4441-9149-3BD37F762346}" presName="bgRect" presStyleLbl="bgShp" presStyleIdx="3" presStyleCnt="4"/>
      <dgm:spPr/>
      <dgm:t>
        <a:bodyPr/>
        <a:lstStyle/>
        <a:p>
          <a:endParaRPr lang="en-US"/>
        </a:p>
      </dgm:t>
    </dgm:pt>
    <dgm:pt modelId="{A7AEAEA0-8142-0A43-8092-87EAD0DD9AD3}" type="pres">
      <dgm:prSet presAssocID="{BF203DE9-C25F-4441-9149-3BD37F762346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BE8CEF-0EDC-C744-8766-C9F3956A68C2}" type="presOf" srcId="{D67FB755-B965-D54A-B1E5-6C2757DC511D}" destId="{D4BC7BCA-435B-8446-B083-774AF0FD1C2C}" srcOrd="0" destOrd="0" presId="urn:microsoft.com/office/officeart/2005/8/layout/hierarchy6"/>
    <dgm:cxn modelId="{108D3416-CA22-1149-BA3B-FE9ED687750D}" type="presOf" srcId="{23CA21C7-AE06-A24D-8F35-4B304A5E4D0B}" destId="{B2ED3262-F9A9-8640-96A7-49BEF2CFCF82}" srcOrd="0" destOrd="0" presId="urn:microsoft.com/office/officeart/2005/8/layout/hierarchy6"/>
    <dgm:cxn modelId="{A2220CEC-30AC-464E-AD87-E3854549E876}" srcId="{052C7181-DF01-2248-9EEF-7734C7980ADE}" destId="{5605C148-7766-9C48-A271-FC6B66BE8586}" srcOrd="0" destOrd="0" parTransId="{2F9ECB55-BA4E-6A4D-A2BF-4126278F8074}" sibTransId="{B7CBD5A8-AB04-6E41-A5F6-1D2EA864409B}"/>
    <dgm:cxn modelId="{F4A57020-1BB1-8346-B420-C550D4AD37E5}" type="presOf" srcId="{052C7181-DF01-2248-9EEF-7734C7980ADE}" destId="{79B5B073-324B-444F-A4A9-ED763C96723C}" srcOrd="0" destOrd="0" presId="urn:microsoft.com/office/officeart/2005/8/layout/hierarchy6"/>
    <dgm:cxn modelId="{3FE9E219-9498-174C-9096-BC5FDE49EC4F}" srcId="{68003D09-14EB-3A47-B9E1-224EB18331BC}" destId="{2B798584-6188-064B-8AA8-9D152BF713B6}" srcOrd="1" destOrd="0" parTransId="{D67FB755-B965-D54A-B1E5-6C2757DC511D}" sibTransId="{3C2C41B1-C7CC-434C-9A2C-A3F29B1D2FF3}"/>
    <dgm:cxn modelId="{D2782305-2FAD-C045-BCFA-9C810A786718}" type="presOf" srcId="{2B798584-6188-064B-8AA8-9D152BF713B6}" destId="{5AE2B3F0-BB6D-6D4F-8EF9-D9E2B071AC7D}" srcOrd="0" destOrd="0" presId="urn:microsoft.com/office/officeart/2005/8/layout/hierarchy6"/>
    <dgm:cxn modelId="{B910E98E-0EBB-9A45-8733-0FA39611BE28}" type="presOf" srcId="{379B9B88-7CA7-D642-BD11-35EC676DE9E4}" destId="{37D666BD-4CBE-8B48-BBA5-7122CECE5883}" srcOrd="0" destOrd="0" presId="urn:microsoft.com/office/officeart/2005/8/layout/hierarchy6"/>
    <dgm:cxn modelId="{39DD2B78-AC2F-3A4F-9D0E-EF31778D3CFB}" srcId="{0A897226-31DB-E34E-A3D0-51EC651D203C}" destId="{755AD7BB-7877-A241-89E1-542BC7B5F96E}" srcOrd="3" destOrd="0" parTransId="{98949291-8CD6-A44E-BE29-993D16C4A70B}" sibTransId="{15EFC21F-0BFC-1540-8E3D-3418F6DBDDD1}"/>
    <dgm:cxn modelId="{D4A2913B-08DD-EE4C-89E2-E7C8A8667D8F}" srcId="{C3812AE0-BA77-BF4F-B4FB-937667462E53}" destId="{6B985F19-C0F3-4848-9E3A-ADAD49EFA9C2}" srcOrd="0" destOrd="0" parTransId="{A78DEC20-8ED9-504C-A708-803CBB580A32}" sibTransId="{43EB4D0D-D4D1-414A-9907-81D90B937D34}"/>
    <dgm:cxn modelId="{FE15467A-49D2-6843-95E8-F2BDF15466B9}" type="presOf" srcId="{0F557C18-486D-D844-A217-1AAC1285E10A}" destId="{F6FA6F62-6C6E-0B45-9666-4DA89D59699E}" srcOrd="1" destOrd="0" presId="urn:microsoft.com/office/officeart/2005/8/layout/hierarchy6"/>
    <dgm:cxn modelId="{4F6FC714-0327-8841-A563-C4C04FDA3A50}" type="presOf" srcId="{0F557C18-486D-D844-A217-1AAC1285E10A}" destId="{012AC48B-5C75-304E-ADBE-0F7290CDB2A6}" srcOrd="0" destOrd="0" presId="urn:microsoft.com/office/officeart/2005/8/layout/hierarchy6"/>
    <dgm:cxn modelId="{41D6F4E8-E0D8-FD47-BF4E-4457F7D760AF}" type="presOf" srcId="{5605C148-7766-9C48-A271-FC6B66BE8586}" destId="{CA726124-515A-9749-A478-8AD783F2D2C7}" srcOrd="0" destOrd="0" presId="urn:microsoft.com/office/officeart/2005/8/layout/hierarchy6"/>
    <dgm:cxn modelId="{493D8B01-2ECA-8142-BFEE-B949CA6D0CF5}" type="presOf" srcId="{81E9FAA2-819D-0F4C-9D92-412FE7A73697}" destId="{AC6E5536-F032-414F-85AB-8929C730D24A}" srcOrd="0" destOrd="0" presId="urn:microsoft.com/office/officeart/2005/8/layout/hierarchy6"/>
    <dgm:cxn modelId="{9A61569C-14FD-1949-86C7-4F2E03DA537B}" type="presOf" srcId="{23CA21C7-AE06-A24D-8F35-4B304A5E4D0B}" destId="{25C71C83-2FC6-4E48-9FFB-C6A2B6C1DAAF}" srcOrd="1" destOrd="0" presId="urn:microsoft.com/office/officeart/2005/8/layout/hierarchy6"/>
    <dgm:cxn modelId="{F9F001DF-210A-9849-B093-E8ECD7A3B05F}" type="presOf" srcId="{755AD7BB-7877-A241-89E1-542BC7B5F96E}" destId="{720229D9-D1CC-C548-91C7-8B119494F8A5}" srcOrd="0" destOrd="0" presId="urn:microsoft.com/office/officeart/2005/8/layout/hierarchy6"/>
    <dgm:cxn modelId="{459BB09E-7349-F243-9828-E454153AC1EC}" srcId="{0A897226-31DB-E34E-A3D0-51EC651D203C}" destId="{0F557C18-486D-D844-A217-1AAC1285E10A}" srcOrd="1" destOrd="0" parTransId="{0453486E-567F-D244-9A33-E0F7A508AE46}" sibTransId="{0B454B6D-89EC-0846-86A0-EA771BD89117}"/>
    <dgm:cxn modelId="{402B7396-7FD3-DE48-8C30-72E5EC836BEA}" type="presOf" srcId="{68003D09-14EB-3A47-B9E1-224EB18331BC}" destId="{2FF2A7A0-1E97-8146-BABD-DFC3697B1D81}" srcOrd="0" destOrd="0" presId="urn:microsoft.com/office/officeart/2005/8/layout/hierarchy6"/>
    <dgm:cxn modelId="{96F9DD5D-BB38-2C45-89B6-9D34C32F50CB}" type="presOf" srcId="{BF203DE9-C25F-4441-9149-3BD37F762346}" destId="{3617B872-1008-DF4D-9F8F-B3ACDBCA0E14}" srcOrd="0" destOrd="0" presId="urn:microsoft.com/office/officeart/2005/8/layout/hierarchy6"/>
    <dgm:cxn modelId="{7E6FE133-8075-DA43-9ECC-38C9EA659357}" srcId="{68003D09-14EB-3A47-B9E1-224EB18331BC}" destId="{052C7181-DF01-2248-9EEF-7734C7980ADE}" srcOrd="0" destOrd="0" parTransId="{379B9B88-7CA7-D642-BD11-35EC676DE9E4}" sibTransId="{630B991C-5F73-0E4E-AAAA-73AAA547A9FF}"/>
    <dgm:cxn modelId="{303FDA5A-184F-CB41-B2C8-523FE20582E5}" type="presOf" srcId="{2A917695-FC15-CC43-9FA3-347D448E4699}" destId="{83566994-FB0A-6546-9289-76B6907E38E9}" srcOrd="0" destOrd="0" presId="urn:microsoft.com/office/officeart/2005/8/layout/hierarchy6"/>
    <dgm:cxn modelId="{0DA963E0-B6A7-D54E-88DD-E8CB20A6EF75}" type="presOf" srcId="{376697FD-C926-B64B-AEC1-716AA1777BD9}" destId="{634C4111-857A-094E-BD35-B907194BFCF7}" srcOrd="0" destOrd="0" presId="urn:microsoft.com/office/officeart/2005/8/layout/hierarchy6"/>
    <dgm:cxn modelId="{CDD890C7-ED71-A64C-AFEC-E34B01615C86}" type="presOf" srcId="{0A897226-31DB-E34E-A3D0-51EC651D203C}" destId="{5C2AB637-FD26-1248-9C69-BA817C866541}" srcOrd="0" destOrd="0" presId="urn:microsoft.com/office/officeart/2005/8/layout/hierarchy6"/>
    <dgm:cxn modelId="{73149DD2-739E-2044-981C-42B5A6824264}" srcId="{C3812AE0-BA77-BF4F-B4FB-937667462E53}" destId="{68003D09-14EB-3A47-B9E1-224EB18331BC}" srcOrd="1" destOrd="0" parTransId="{376697FD-C926-B64B-AEC1-716AA1777BD9}" sibTransId="{14BEA03E-6E11-EE4D-96F5-1335A03C9791}"/>
    <dgm:cxn modelId="{492BB6A4-1F16-5347-AE9E-F8422C62769D}" srcId="{052C7181-DF01-2248-9EEF-7734C7980ADE}" destId="{81E9FAA2-819D-0F4C-9D92-412FE7A73697}" srcOrd="1" destOrd="0" parTransId="{51CAC409-ED9A-6E48-9EB0-03A7B22DA3AC}" sibTransId="{4E55744F-ED1E-A44B-AC6D-38AB10A42C2A}"/>
    <dgm:cxn modelId="{F08F2B1C-3E82-1C41-BC66-2524263AEF00}" type="presOf" srcId="{2F9ECB55-BA4E-6A4D-A2BF-4126278F8074}" destId="{3F48B714-A68B-6C4B-BE4C-1C2EDEA21135}" srcOrd="0" destOrd="0" presId="urn:microsoft.com/office/officeart/2005/8/layout/hierarchy6"/>
    <dgm:cxn modelId="{ED3F1113-B3F9-3D4B-915E-2938EF9E620A}" srcId="{68003D09-14EB-3A47-B9E1-224EB18331BC}" destId="{2A917695-FC15-CC43-9FA3-347D448E4699}" srcOrd="2" destOrd="0" parTransId="{EEF29A0C-E306-A048-80BC-C5E0B7741988}" sibTransId="{29D54DC7-2ABC-A44F-BFC0-60CBCA6E76C7}"/>
    <dgm:cxn modelId="{90B764B8-EA9B-E34B-BA0C-DF8F5A6BC72A}" type="presOf" srcId="{BF203DE9-C25F-4441-9149-3BD37F762346}" destId="{A7AEAEA0-8142-0A43-8092-87EAD0DD9AD3}" srcOrd="1" destOrd="0" presId="urn:microsoft.com/office/officeart/2005/8/layout/hierarchy6"/>
    <dgm:cxn modelId="{7242D8D1-DC53-F349-A58B-AC67516C6D66}" srcId="{0A897226-31DB-E34E-A3D0-51EC651D203C}" destId="{BF203DE9-C25F-4441-9149-3BD37F762346}" srcOrd="4" destOrd="0" parTransId="{CA7CD46B-AB75-6F4D-A3A8-8A0F1B6262EA}" sibTransId="{081EB989-1390-A247-85EE-AC3E4F9BAA15}"/>
    <dgm:cxn modelId="{66593750-70E3-2B4E-8785-904F778A1296}" type="presOf" srcId="{6B985F19-C0F3-4848-9E3A-ADAD49EFA9C2}" destId="{73E76543-EA78-9844-8FE3-C84969CB6B80}" srcOrd="0" destOrd="0" presId="urn:microsoft.com/office/officeart/2005/8/layout/hierarchy6"/>
    <dgm:cxn modelId="{3EB8C649-4804-BE4B-9ED7-0B843606DCAF}" type="presOf" srcId="{A78DEC20-8ED9-504C-A708-803CBB580A32}" destId="{2CD69F1D-F092-784A-9965-8BDBE2862CDF}" srcOrd="0" destOrd="0" presId="urn:microsoft.com/office/officeart/2005/8/layout/hierarchy6"/>
    <dgm:cxn modelId="{23BB2B21-2E73-5344-81CE-2C8AFC3FC35B}" type="presOf" srcId="{755AD7BB-7877-A241-89E1-542BC7B5F96E}" destId="{DB13E861-DD77-BF43-A760-D72CE73042BD}" srcOrd="1" destOrd="0" presId="urn:microsoft.com/office/officeart/2005/8/layout/hierarchy6"/>
    <dgm:cxn modelId="{E3EE4EC0-252E-8844-B9A6-2E3730BF4189}" type="presOf" srcId="{C3812AE0-BA77-BF4F-B4FB-937667462E53}" destId="{2ECEF023-85F6-9646-87DF-87C33FCDA043}" srcOrd="0" destOrd="0" presId="urn:microsoft.com/office/officeart/2005/8/layout/hierarchy6"/>
    <dgm:cxn modelId="{43275413-7768-6242-8723-FA24553F6003}" srcId="{0A897226-31DB-E34E-A3D0-51EC651D203C}" destId="{23CA21C7-AE06-A24D-8F35-4B304A5E4D0B}" srcOrd="2" destOrd="0" parTransId="{AF513F8A-3DBF-1E4F-BAC7-2501C0E08B91}" sibTransId="{8E04BB82-5D54-F04A-BA3C-11FAFB6F80BD}"/>
    <dgm:cxn modelId="{F78A545F-AD56-EB4F-904D-3732B826C2B9}" type="presOf" srcId="{51CAC409-ED9A-6E48-9EB0-03A7B22DA3AC}" destId="{D69AC280-B4AC-2447-81C1-B62F897B282E}" srcOrd="0" destOrd="0" presId="urn:microsoft.com/office/officeart/2005/8/layout/hierarchy6"/>
    <dgm:cxn modelId="{92852089-675E-A747-BA8E-9AB13DA62C17}" srcId="{0A897226-31DB-E34E-A3D0-51EC651D203C}" destId="{C3812AE0-BA77-BF4F-B4FB-937667462E53}" srcOrd="0" destOrd="0" parTransId="{30F07947-2F69-E447-A39D-6330E7431D2B}" sibTransId="{BBAD9495-FB8F-7E44-A39B-B7AEEC3A6A48}"/>
    <dgm:cxn modelId="{4C48946C-C6EB-B241-9D7B-D766A01C0BCB}" type="presOf" srcId="{EEF29A0C-E306-A048-80BC-C5E0B7741988}" destId="{DB451AFC-A94C-1F4C-906E-56762FEA26E1}" srcOrd="0" destOrd="0" presId="urn:microsoft.com/office/officeart/2005/8/layout/hierarchy6"/>
    <dgm:cxn modelId="{491B5063-C104-7E49-BCD3-BCCDF874ED2A}" type="presParOf" srcId="{5C2AB637-FD26-1248-9C69-BA817C866541}" destId="{4F31FD92-CD41-114E-9FA8-90438B57DDF6}" srcOrd="0" destOrd="0" presId="urn:microsoft.com/office/officeart/2005/8/layout/hierarchy6"/>
    <dgm:cxn modelId="{ED7A5DF7-90AD-3448-99B2-1DF6AB61EA67}" type="presParOf" srcId="{4F31FD92-CD41-114E-9FA8-90438B57DDF6}" destId="{AD2510ED-6B09-7F40-B76E-90DE4F219FB9}" srcOrd="0" destOrd="0" presId="urn:microsoft.com/office/officeart/2005/8/layout/hierarchy6"/>
    <dgm:cxn modelId="{10F35452-F1BD-6144-8593-E674E006D1BB}" type="presParOf" srcId="{4F31FD92-CD41-114E-9FA8-90438B57DDF6}" destId="{354B34B6-DBBF-F14B-A734-6FA0FF039547}" srcOrd="1" destOrd="0" presId="urn:microsoft.com/office/officeart/2005/8/layout/hierarchy6"/>
    <dgm:cxn modelId="{50ADBFFF-EC10-DF44-9FAA-5DD6508FD994}" type="presParOf" srcId="{354B34B6-DBBF-F14B-A734-6FA0FF039547}" destId="{5CE3CB85-54F1-214A-B950-3B109233D82B}" srcOrd="0" destOrd="0" presId="urn:microsoft.com/office/officeart/2005/8/layout/hierarchy6"/>
    <dgm:cxn modelId="{DB00C2E8-CC12-C942-948D-FEA980A78078}" type="presParOf" srcId="{5CE3CB85-54F1-214A-B950-3B109233D82B}" destId="{2ECEF023-85F6-9646-87DF-87C33FCDA043}" srcOrd="0" destOrd="0" presId="urn:microsoft.com/office/officeart/2005/8/layout/hierarchy6"/>
    <dgm:cxn modelId="{2626E482-C87D-6148-9E11-A98D76306BA9}" type="presParOf" srcId="{5CE3CB85-54F1-214A-B950-3B109233D82B}" destId="{A640A2D8-4BB8-A34A-B2F2-4B43FF7EB89D}" srcOrd="1" destOrd="0" presId="urn:microsoft.com/office/officeart/2005/8/layout/hierarchy6"/>
    <dgm:cxn modelId="{063A55CA-7622-254F-96F6-1E09119A836F}" type="presParOf" srcId="{A640A2D8-4BB8-A34A-B2F2-4B43FF7EB89D}" destId="{2CD69F1D-F092-784A-9965-8BDBE2862CDF}" srcOrd="0" destOrd="0" presId="urn:microsoft.com/office/officeart/2005/8/layout/hierarchy6"/>
    <dgm:cxn modelId="{B02A85AA-5489-E74E-B77C-29AAB52FCA60}" type="presParOf" srcId="{A640A2D8-4BB8-A34A-B2F2-4B43FF7EB89D}" destId="{65AD06D2-1451-3742-A7C9-7CFCDBF45B18}" srcOrd="1" destOrd="0" presId="urn:microsoft.com/office/officeart/2005/8/layout/hierarchy6"/>
    <dgm:cxn modelId="{AEE0C9AA-0464-034B-84C2-B85A1D73BEB1}" type="presParOf" srcId="{65AD06D2-1451-3742-A7C9-7CFCDBF45B18}" destId="{73E76543-EA78-9844-8FE3-C84969CB6B80}" srcOrd="0" destOrd="0" presId="urn:microsoft.com/office/officeart/2005/8/layout/hierarchy6"/>
    <dgm:cxn modelId="{0C3FA61A-172F-8042-A3AC-81C464FB6B54}" type="presParOf" srcId="{65AD06D2-1451-3742-A7C9-7CFCDBF45B18}" destId="{742BBFE0-3E56-DA45-A15E-4147AC10909F}" srcOrd="1" destOrd="0" presId="urn:microsoft.com/office/officeart/2005/8/layout/hierarchy6"/>
    <dgm:cxn modelId="{75800B17-1260-3D48-A9F5-FCF753B54FD7}" type="presParOf" srcId="{A640A2D8-4BB8-A34A-B2F2-4B43FF7EB89D}" destId="{634C4111-857A-094E-BD35-B907194BFCF7}" srcOrd="2" destOrd="0" presId="urn:microsoft.com/office/officeart/2005/8/layout/hierarchy6"/>
    <dgm:cxn modelId="{043D382E-3FA1-374A-BF84-4B23B565CFED}" type="presParOf" srcId="{A640A2D8-4BB8-A34A-B2F2-4B43FF7EB89D}" destId="{7EEFF376-0855-AD46-92BD-6B9AE404FEA8}" srcOrd="3" destOrd="0" presId="urn:microsoft.com/office/officeart/2005/8/layout/hierarchy6"/>
    <dgm:cxn modelId="{4942974D-032B-8148-9447-6B8FA4F668D7}" type="presParOf" srcId="{7EEFF376-0855-AD46-92BD-6B9AE404FEA8}" destId="{2FF2A7A0-1E97-8146-BABD-DFC3697B1D81}" srcOrd="0" destOrd="0" presId="urn:microsoft.com/office/officeart/2005/8/layout/hierarchy6"/>
    <dgm:cxn modelId="{9D1A1F70-4522-CC4A-B023-282F4096457C}" type="presParOf" srcId="{7EEFF376-0855-AD46-92BD-6B9AE404FEA8}" destId="{5205D04C-02AE-D04D-8A5B-6856580E64DA}" srcOrd="1" destOrd="0" presId="urn:microsoft.com/office/officeart/2005/8/layout/hierarchy6"/>
    <dgm:cxn modelId="{197C9A25-07B3-8945-962F-C7EDF6BD38DF}" type="presParOf" srcId="{5205D04C-02AE-D04D-8A5B-6856580E64DA}" destId="{37D666BD-4CBE-8B48-BBA5-7122CECE5883}" srcOrd="0" destOrd="0" presId="urn:microsoft.com/office/officeart/2005/8/layout/hierarchy6"/>
    <dgm:cxn modelId="{E1FFE6F2-2385-FD4F-ABD7-F2EFA882D3DA}" type="presParOf" srcId="{5205D04C-02AE-D04D-8A5B-6856580E64DA}" destId="{E12CE6CC-B22B-354F-A536-72E33AB1CACB}" srcOrd="1" destOrd="0" presId="urn:microsoft.com/office/officeart/2005/8/layout/hierarchy6"/>
    <dgm:cxn modelId="{05592FC9-E3A3-EA4E-99F8-BFF39F565533}" type="presParOf" srcId="{E12CE6CC-B22B-354F-A536-72E33AB1CACB}" destId="{79B5B073-324B-444F-A4A9-ED763C96723C}" srcOrd="0" destOrd="0" presId="urn:microsoft.com/office/officeart/2005/8/layout/hierarchy6"/>
    <dgm:cxn modelId="{701EB198-ABDC-EB4E-A7E1-5ED61DDD8C98}" type="presParOf" srcId="{E12CE6CC-B22B-354F-A536-72E33AB1CACB}" destId="{34829634-C848-D145-8CC6-047B1DBA3B21}" srcOrd="1" destOrd="0" presId="urn:microsoft.com/office/officeart/2005/8/layout/hierarchy6"/>
    <dgm:cxn modelId="{D8C9A98D-0E79-7949-AE32-C667646B5F98}" type="presParOf" srcId="{34829634-C848-D145-8CC6-047B1DBA3B21}" destId="{3F48B714-A68B-6C4B-BE4C-1C2EDEA21135}" srcOrd="0" destOrd="0" presId="urn:microsoft.com/office/officeart/2005/8/layout/hierarchy6"/>
    <dgm:cxn modelId="{6046B124-6EAE-124C-A5A0-EA82C62C4F56}" type="presParOf" srcId="{34829634-C848-D145-8CC6-047B1DBA3B21}" destId="{33C5DF87-8D62-9540-8BDE-061C39170435}" srcOrd="1" destOrd="0" presId="urn:microsoft.com/office/officeart/2005/8/layout/hierarchy6"/>
    <dgm:cxn modelId="{1BE7C51D-7F72-F340-BE6B-B393F51224E6}" type="presParOf" srcId="{33C5DF87-8D62-9540-8BDE-061C39170435}" destId="{CA726124-515A-9749-A478-8AD783F2D2C7}" srcOrd="0" destOrd="0" presId="urn:microsoft.com/office/officeart/2005/8/layout/hierarchy6"/>
    <dgm:cxn modelId="{4793D917-C824-9D4E-8A39-E76AF1574572}" type="presParOf" srcId="{33C5DF87-8D62-9540-8BDE-061C39170435}" destId="{D5D34970-A280-034D-A219-9770CA112D5A}" srcOrd="1" destOrd="0" presId="urn:microsoft.com/office/officeart/2005/8/layout/hierarchy6"/>
    <dgm:cxn modelId="{582BBADB-C746-354F-9E58-AF323650F0B5}" type="presParOf" srcId="{34829634-C848-D145-8CC6-047B1DBA3B21}" destId="{D69AC280-B4AC-2447-81C1-B62F897B282E}" srcOrd="2" destOrd="0" presId="urn:microsoft.com/office/officeart/2005/8/layout/hierarchy6"/>
    <dgm:cxn modelId="{90FB1C23-5039-AB48-B8D2-2601CF1E5DCD}" type="presParOf" srcId="{34829634-C848-D145-8CC6-047B1DBA3B21}" destId="{40250C06-7B76-0E43-9081-DB378C3FA8E6}" srcOrd="3" destOrd="0" presId="urn:microsoft.com/office/officeart/2005/8/layout/hierarchy6"/>
    <dgm:cxn modelId="{A20C5B3F-DFFF-304C-96F7-433849A53C7A}" type="presParOf" srcId="{40250C06-7B76-0E43-9081-DB378C3FA8E6}" destId="{AC6E5536-F032-414F-85AB-8929C730D24A}" srcOrd="0" destOrd="0" presId="urn:microsoft.com/office/officeart/2005/8/layout/hierarchy6"/>
    <dgm:cxn modelId="{FC4E290A-B343-CB41-922C-4843A372157E}" type="presParOf" srcId="{40250C06-7B76-0E43-9081-DB378C3FA8E6}" destId="{1AE461B8-16CF-1C4A-A96F-CE905E2D451E}" srcOrd="1" destOrd="0" presId="urn:microsoft.com/office/officeart/2005/8/layout/hierarchy6"/>
    <dgm:cxn modelId="{25F3DF82-6AC3-494C-9B65-1DA612A4A56D}" type="presParOf" srcId="{5205D04C-02AE-D04D-8A5B-6856580E64DA}" destId="{D4BC7BCA-435B-8446-B083-774AF0FD1C2C}" srcOrd="2" destOrd="0" presId="urn:microsoft.com/office/officeart/2005/8/layout/hierarchy6"/>
    <dgm:cxn modelId="{15E7FD13-AFCF-CA48-ADAE-B73E79451762}" type="presParOf" srcId="{5205D04C-02AE-D04D-8A5B-6856580E64DA}" destId="{BF7FADA6-0267-9C41-924F-B7A4666354B1}" srcOrd="3" destOrd="0" presId="urn:microsoft.com/office/officeart/2005/8/layout/hierarchy6"/>
    <dgm:cxn modelId="{0C11155D-BAA2-9A4C-846D-89EEE661D6FD}" type="presParOf" srcId="{BF7FADA6-0267-9C41-924F-B7A4666354B1}" destId="{5AE2B3F0-BB6D-6D4F-8EF9-D9E2B071AC7D}" srcOrd="0" destOrd="0" presId="urn:microsoft.com/office/officeart/2005/8/layout/hierarchy6"/>
    <dgm:cxn modelId="{34976D61-D817-5448-A499-69AB2025BD0E}" type="presParOf" srcId="{BF7FADA6-0267-9C41-924F-B7A4666354B1}" destId="{7336171D-D5A1-434E-B799-8D3EE139FEFA}" srcOrd="1" destOrd="0" presId="urn:microsoft.com/office/officeart/2005/8/layout/hierarchy6"/>
    <dgm:cxn modelId="{BA339529-20B8-9E4D-84E5-0128AE69EA34}" type="presParOf" srcId="{5205D04C-02AE-D04D-8A5B-6856580E64DA}" destId="{DB451AFC-A94C-1F4C-906E-56762FEA26E1}" srcOrd="4" destOrd="0" presId="urn:microsoft.com/office/officeart/2005/8/layout/hierarchy6"/>
    <dgm:cxn modelId="{F512AF8E-4A5F-A54B-BCEC-C9BF535AA71B}" type="presParOf" srcId="{5205D04C-02AE-D04D-8A5B-6856580E64DA}" destId="{80B3CCAD-F238-614B-BA7C-6D568A144D45}" srcOrd="5" destOrd="0" presId="urn:microsoft.com/office/officeart/2005/8/layout/hierarchy6"/>
    <dgm:cxn modelId="{B37832F0-B987-9B47-BFCE-40D39E8A202F}" type="presParOf" srcId="{80B3CCAD-F238-614B-BA7C-6D568A144D45}" destId="{83566994-FB0A-6546-9289-76B6907E38E9}" srcOrd="0" destOrd="0" presId="urn:microsoft.com/office/officeart/2005/8/layout/hierarchy6"/>
    <dgm:cxn modelId="{1C573962-57F3-4B4B-8A08-DEEE7C8BD79F}" type="presParOf" srcId="{80B3CCAD-F238-614B-BA7C-6D568A144D45}" destId="{3DC8B7D1-4867-344F-A11D-52380564A862}" srcOrd="1" destOrd="0" presId="urn:microsoft.com/office/officeart/2005/8/layout/hierarchy6"/>
    <dgm:cxn modelId="{D0EB3EF5-4379-244F-B7DA-CB77175387B9}" type="presParOf" srcId="{5C2AB637-FD26-1248-9C69-BA817C866541}" destId="{4F8D7F5B-07F8-3C4C-A86E-23FF76058634}" srcOrd="1" destOrd="0" presId="urn:microsoft.com/office/officeart/2005/8/layout/hierarchy6"/>
    <dgm:cxn modelId="{B511B6C0-1C4D-F843-A056-5AD00694FF6F}" type="presParOf" srcId="{4F8D7F5B-07F8-3C4C-A86E-23FF76058634}" destId="{A90F8952-DEC1-2341-A99E-EC7CB376B43E}" srcOrd="0" destOrd="0" presId="urn:microsoft.com/office/officeart/2005/8/layout/hierarchy6"/>
    <dgm:cxn modelId="{C6B24103-03C0-4342-8B4A-284266AB54F0}" type="presParOf" srcId="{A90F8952-DEC1-2341-A99E-EC7CB376B43E}" destId="{012AC48B-5C75-304E-ADBE-0F7290CDB2A6}" srcOrd="0" destOrd="0" presId="urn:microsoft.com/office/officeart/2005/8/layout/hierarchy6"/>
    <dgm:cxn modelId="{D4A2DCF2-CB3C-2C44-88C6-73CE1DB1BD39}" type="presParOf" srcId="{A90F8952-DEC1-2341-A99E-EC7CB376B43E}" destId="{F6FA6F62-6C6E-0B45-9666-4DA89D59699E}" srcOrd="1" destOrd="0" presId="urn:microsoft.com/office/officeart/2005/8/layout/hierarchy6"/>
    <dgm:cxn modelId="{4AE9AED9-04AE-424D-8F2F-62E35BBBD433}" type="presParOf" srcId="{4F8D7F5B-07F8-3C4C-A86E-23FF76058634}" destId="{ABE5501E-07DC-AC49-8DC8-5B073D13CA21}" srcOrd="1" destOrd="0" presId="urn:microsoft.com/office/officeart/2005/8/layout/hierarchy6"/>
    <dgm:cxn modelId="{3E322065-5176-2244-889B-8883527C7C88}" type="presParOf" srcId="{ABE5501E-07DC-AC49-8DC8-5B073D13CA21}" destId="{35A567C1-3516-1C43-96BF-673CCA3DA3F1}" srcOrd="0" destOrd="0" presId="urn:microsoft.com/office/officeart/2005/8/layout/hierarchy6"/>
    <dgm:cxn modelId="{FC596441-E9C1-B54D-B499-ABE8330CAEA3}" type="presParOf" srcId="{4F8D7F5B-07F8-3C4C-A86E-23FF76058634}" destId="{FE898B3E-D833-CF4D-B416-862375A79435}" srcOrd="2" destOrd="0" presId="urn:microsoft.com/office/officeart/2005/8/layout/hierarchy6"/>
    <dgm:cxn modelId="{BEA59492-6669-9E4A-B492-478E92AD0300}" type="presParOf" srcId="{FE898B3E-D833-CF4D-B416-862375A79435}" destId="{B2ED3262-F9A9-8640-96A7-49BEF2CFCF82}" srcOrd="0" destOrd="0" presId="urn:microsoft.com/office/officeart/2005/8/layout/hierarchy6"/>
    <dgm:cxn modelId="{605C7753-8D94-1C4E-A68D-4811ACF8E24F}" type="presParOf" srcId="{FE898B3E-D833-CF4D-B416-862375A79435}" destId="{25C71C83-2FC6-4E48-9FFB-C6A2B6C1DAAF}" srcOrd="1" destOrd="0" presId="urn:microsoft.com/office/officeart/2005/8/layout/hierarchy6"/>
    <dgm:cxn modelId="{8E946ADE-DB09-5F40-821E-5418B399A2E4}" type="presParOf" srcId="{4F8D7F5B-07F8-3C4C-A86E-23FF76058634}" destId="{19C7EB8B-0D61-EB47-AA9C-31C4A3C0ED3A}" srcOrd="3" destOrd="0" presId="urn:microsoft.com/office/officeart/2005/8/layout/hierarchy6"/>
    <dgm:cxn modelId="{199E03E7-5B12-9149-B032-1977FE8F6D6A}" type="presParOf" srcId="{19C7EB8B-0D61-EB47-AA9C-31C4A3C0ED3A}" destId="{1B382923-1E56-2047-AF0E-A77578ADA5DE}" srcOrd="0" destOrd="0" presId="urn:microsoft.com/office/officeart/2005/8/layout/hierarchy6"/>
    <dgm:cxn modelId="{AD32DDC7-765B-1A4D-A9C8-FDA64516E20D}" type="presParOf" srcId="{4F8D7F5B-07F8-3C4C-A86E-23FF76058634}" destId="{4A4C5A3B-AA08-1743-9872-01674CC299BC}" srcOrd="4" destOrd="0" presId="urn:microsoft.com/office/officeart/2005/8/layout/hierarchy6"/>
    <dgm:cxn modelId="{8097ACBE-CB94-0D44-B8E9-B3125C98654A}" type="presParOf" srcId="{4A4C5A3B-AA08-1743-9872-01674CC299BC}" destId="{720229D9-D1CC-C548-91C7-8B119494F8A5}" srcOrd="0" destOrd="0" presId="urn:microsoft.com/office/officeart/2005/8/layout/hierarchy6"/>
    <dgm:cxn modelId="{2680DD7F-3869-034B-9AC1-CDF1E6C55105}" type="presParOf" srcId="{4A4C5A3B-AA08-1743-9872-01674CC299BC}" destId="{DB13E861-DD77-BF43-A760-D72CE73042BD}" srcOrd="1" destOrd="0" presId="urn:microsoft.com/office/officeart/2005/8/layout/hierarchy6"/>
    <dgm:cxn modelId="{9DD0571E-D5D4-1244-ADF2-F2430FE35362}" type="presParOf" srcId="{4F8D7F5B-07F8-3C4C-A86E-23FF76058634}" destId="{5DDB80F0-D963-E04F-AB59-49F3F716C776}" srcOrd="5" destOrd="0" presId="urn:microsoft.com/office/officeart/2005/8/layout/hierarchy6"/>
    <dgm:cxn modelId="{0D297F0C-25EF-1449-94D6-29D4B33ACF34}" type="presParOf" srcId="{5DDB80F0-D963-E04F-AB59-49F3F716C776}" destId="{CD36FBA6-B74F-F94A-8CDA-C1554E0BC6CC}" srcOrd="0" destOrd="0" presId="urn:microsoft.com/office/officeart/2005/8/layout/hierarchy6"/>
    <dgm:cxn modelId="{FE8EB4AD-895F-6C45-8DE6-6075457BE218}" type="presParOf" srcId="{4F8D7F5B-07F8-3C4C-A86E-23FF76058634}" destId="{AA98E6E0-FB4A-1D4E-B4DA-0B0306922CE5}" srcOrd="6" destOrd="0" presId="urn:microsoft.com/office/officeart/2005/8/layout/hierarchy6"/>
    <dgm:cxn modelId="{03B86877-CB14-D44F-9231-01F1379C42D3}" type="presParOf" srcId="{AA98E6E0-FB4A-1D4E-B4DA-0B0306922CE5}" destId="{3617B872-1008-DF4D-9F8F-B3ACDBCA0E14}" srcOrd="0" destOrd="0" presId="urn:microsoft.com/office/officeart/2005/8/layout/hierarchy6"/>
    <dgm:cxn modelId="{72E215A2-B0D4-B14A-AB08-CA5655E018F6}" type="presParOf" srcId="{AA98E6E0-FB4A-1D4E-B4DA-0B0306922CE5}" destId="{A7AEAEA0-8142-0A43-8092-87EAD0DD9AD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D7527E-D782-6446-AA49-C0A090A968FF}">
      <dsp:nvSpPr>
        <dsp:cNvPr id="0" name=""/>
        <dsp:cNvSpPr/>
      </dsp:nvSpPr>
      <dsp:spPr>
        <a:xfrm>
          <a:off x="33537" y="1919123"/>
          <a:ext cx="1408014" cy="120861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inventory</a:t>
          </a:r>
          <a:endParaRPr lang="en-US" sz="1600" kern="1200" dirty="0"/>
        </a:p>
      </dsp:txBody>
      <dsp:txXfrm>
        <a:off x="251590" y="2106296"/>
        <a:ext cx="971908" cy="834271"/>
      </dsp:txXfrm>
    </dsp:sp>
    <dsp:sp modelId="{FD1507D3-64DC-4C45-BD17-D01FE331B3EF}">
      <dsp:nvSpPr>
        <dsp:cNvPr id="0" name=""/>
        <dsp:cNvSpPr/>
      </dsp:nvSpPr>
      <dsp:spPr>
        <a:xfrm>
          <a:off x="1239300" y="3154356"/>
          <a:ext cx="164371" cy="1417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47B8982-81D6-1949-A0F6-8D620250BB9E}">
      <dsp:nvSpPr>
        <dsp:cNvPr id="0" name=""/>
        <dsp:cNvSpPr/>
      </dsp:nvSpPr>
      <dsp:spPr>
        <a:xfrm>
          <a:off x="41846" y="665120"/>
          <a:ext cx="1408014" cy="120861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B78223-6536-9241-B9AA-FEF1B1C5029C}">
      <dsp:nvSpPr>
        <dsp:cNvPr id="0" name=""/>
        <dsp:cNvSpPr/>
      </dsp:nvSpPr>
      <dsp:spPr>
        <a:xfrm>
          <a:off x="953355" y="3004316"/>
          <a:ext cx="164371" cy="1417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A70AE0-0645-9345-9B04-55B39937AA6A}">
      <dsp:nvSpPr>
        <dsp:cNvPr id="0" name=""/>
        <dsp:cNvSpPr/>
      </dsp:nvSpPr>
      <dsp:spPr>
        <a:xfrm>
          <a:off x="2389282" y="1954038"/>
          <a:ext cx="1408014" cy="120861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monitoring</a:t>
          </a:r>
          <a:endParaRPr lang="en-US" sz="1600" kern="1200" dirty="0"/>
        </a:p>
      </dsp:txBody>
      <dsp:txXfrm>
        <a:off x="2607335" y="2141211"/>
        <a:ext cx="971908" cy="834271"/>
      </dsp:txXfrm>
    </dsp:sp>
    <dsp:sp modelId="{E9AF386E-E259-EE4E-AEB0-12749587DCA2}">
      <dsp:nvSpPr>
        <dsp:cNvPr id="0" name=""/>
        <dsp:cNvSpPr/>
      </dsp:nvSpPr>
      <dsp:spPr>
        <a:xfrm>
          <a:off x="3353803" y="2993782"/>
          <a:ext cx="164371" cy="1417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F09E01-39D1-5E45-A918-EB53F9F0CD64}">
      <dsp:nvSpPr>
        <dsp:cNvPr id="0" name=""/>
        <dsp:cNvSpPr/>
      </dsp:nvSpPr>
      <dsp:spPr>
        <a:xfrm>
          <a:off x="1230223" y="2580159"/>
          <a:ext cx="1408014" cy="120861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DB2A520-A40F-174C-9A98-20D9C7EA5D0F}">
      <dsp:nvSpPr>
        <dsp:cNvPr id="0" name=""/>
        <dsp:cNvSpPr/>
      </dsp:nvSpPr>
      <dsp:spPr>
        <a:xfrm>
          <a:off x="3621760" y="3159783"/>
          <a:ext cx="164371" cy="1417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D11E45-5652-504B-9DF1-A18F66E60132}">
      <dsp:nvSpPr>
        <dsp:cNvPr id="0" name=""/>
        <dsp:cNvSpPr/>
      </dsp:nvSpPr>
      <dsp:spPr>
        <a:xfrm>
          <a:off x="1195261" y="1302802"/>
          <a:ext cx="1408014" cy="120861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users</a:t>
          </a:r>
          <a:endParaRPr lang="en-US" sz="1600" kern="1200" dirty="0"/>
        </a:p>
      </dsp:txBody>
      <dsp:txXfrm>
        <a:off x="1413314" y="1489975"/>
        <a:ext cx="971908" cy="834271"/>
      </dsp:txXfrm>
    </dsp:sp>
    <dsp:sp modelId="{DA0A62EF-953F-3A49-9FE5-EC1897222D0F}">
      <dsp:nvSpPr>
        <dsp:cNvPr id="0" name=""/>
        <dsp:cNvSpPr/>
      </dsp:nvSpPr>
      <dsp:spPr>
        <a:xfrm>
          <a:off x="2153579" y="1327702"/>
          <a:ext cx="164371" cy="1417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2F9AFA-57C7-3240-B41F-87647CD7D3F1}">
      <dsp:nvSpPr>
        <dsp:cNvPr id="0" name=""/>
        <dsp:cNvSpPr/>
      </dsp:nvSpPr>
      <dsp:spPr>
        <a:xfrm>
          <a:off x="2389282" y="636562"/>
          <a:ext cx="1408014" cy="120861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FC3A3C-6140-924C-B3D6-239648952C4E}">
      <dsp:nvSpPr>
        <dsp:cNvPr id="0" name=""/>
        <dsp:cNvSpPr/>
      </dsp:nvSpPr>
      <dsp:spPr>
        <a:xfrm>
          <a:off x="2421536" y="1172235"/>
          <a:ext cx="164371" cy="1417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71B4C60-17A8-E94E-9777-A43109A1E44E}">
      <dsp:nvSpPr>
        <dsp:cNvPr id="0" name=""/>
        <dsp:cNvSpPr/>
      </dsp:nvSpPr>
      <dsp:spPr>
        <a:xfrm>
          <a:off x="1214551" y="8306"/>
          <a:ext cx="1408014" cy="120861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portal</a:t>
          </a:r>
          <a:endParaRPr lang="en-US" sz="1600" kern="1200" dirty="0"/>
        </a:p>
      </dsp:txBody>
      <dsp:txXfrm>
        <a:off x="1432604" y="195479"/>
        <a:ext cx="971908" cy="834271"/>
      </dsp:txXfrm>
    </dsp:sp>
    <dsp:sp modelId="{F7CE1D7F-86AB-B443-9B42-E022C0B67764}">
      <dsp:nvSpPr>
        <dsp:cNvPr id="0" name=""/>
        <dsp:cNvSpPr/>
      </dsp:nvSpPr>
      <dsp:spPr>
        <a:xfrm>
          <a:off x="4800274" y="1834326"/>
          <a:ext cx="164371" cy="1417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00926C-66E9-FA47-A4A3-41546DD91E43}">
      <dsp:nvSpPr>
        <dsp:cNvPr id="0" name=""/>
        <dsp:cNvSpPr/>
      </dsp:nvSpPr>
      <dsp:spPr>
        <a:xfrm>
          <a:off x="3567339" y="1265567"/>
          <a:ext cx="1408014" cy="120861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9E3D6A0-4BC0-F942-ACFD-5091908DBB6C}">
      <dsp:nvSpPr>
        <dsp:cNvPr id="0" name=""/>
        <dsp:cNvSpPr/>
      </dsp:nvSpPr>
      <dsp:spPr>
        <a:xfrm>
          <a:off x="5078775" y="1986600"/>
          <a:ext cx="164371" cy="1417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17B872-1008-DF4D-9F8F-B3ACDBCA0E14}">
      <dsp:nvSpPr>
        <dsp:cNvPr id="0" name=""/>
        <dsp:cNvSpPr/>
      </dsp:nvSpPr>
      <dsp:spPr>
        <a:xfrm>
          <a:off x="0" y="3180102"/>
          <a:ext cx="10909300" cy="6828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Resource</a:t>
          </a:r>
          <a:endParaRPr lang="en-US" sz="2800" kern="1200" dirty="0"/>
        </a:p>
      </dsp:txBody>
      <dsp:txXfrm>
        <a:off x="0" y="3180102"/>
        <a:ext cx="3272790" cy="682896"/>
      </dsp:txXfrm>
    </dsp:sp>
    <dsp:sp modelId="{720229D9-D1CC-C548-91C7-8B119494F8A5}">
      <dsp:nvSpPr>
        <dsp:cNvPr id="0" name=""/>
        <dsp:cNvSpPr/>
      </dsp:nvSpPr>
      <dsp:spPr>
        <a:xfrm>
          <a:off x="0" y="2383389"/>
          <a:ext cx="10909300" cy="6828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Service</a:t>
          </a:r>
          <a:endParaRPr lang="en-US" sz="2800" kern="1200" dirty="0"/>
        </a:p>
      </dsp:txBody>
      <dsp:txXfrm>
        <a:off x="0" y="2383389"/>
        <a:ext cx="3272790" cy="682896"/>
      </dsp:txXfrm>
    </dsp:sp>
    <dsp:sp modelId="{B2ED3262-F9A9-8640-96A7-49BEF2CFCF82}">
      <dsp:nvSpPr>
        <dsp:cNvPr id="0" name=""/>
        <dsp:cNvSpPr/>
      </dsp:nvSpPr>
      <dsp:spPr>
        <a:xfrm>
          <a:off x="0" y="1586676"/>
          <a:ext cx="10909300" cy="6828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Customer</a:t>
          </a:r>
          <a:endParaRPr lang="en-US" sz="2800" kern="1200" dirty="0"/>
        </a:p>
      </dsp:txBody>
      <dsp:txXfrm>
        <a:off x="0" y="1586676"/>
        <a:ext cx="3272790" cy="682896"/>
      </dsp:txXfrm>
    </dsp:sp>
    <dsp:sp modelId="{012AC48B-5C75-304E-ADBE-0F7290CDB2A6}">
      <dsp:nvSpPr>
        <dsp:cNvPr id="0" name=""/>
        <dsp:cNvSpPr/>
      </dsp:nvSpPr>
      <dsp:spPr>
        <a:xfrm>
          <a:off x="0" y="789964"/>
          <a:ext cx="10909300" cy="6828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</a:t>
          </a:r>
          <a:endParaRPr lang="en-US" sz="2400" kern="1200" dirty="0"/>
        </a:p>
      </dsp:txBody>
      <dsp:txXfrm>
        <a:off x="0" y="789964"/>
        <a:ext cx="3272790" cy="682896"/>
      </dsp:txXfrm>
    </dsp:sp>
    <dsp:sp modelId="{2ECEF023-85F6-9646-87DF-87C33FCDA043}">
      <dsp:nvSpPr>
        <dsp:cNvPr id="0" name=""/>
        <dsp:cNvSpPr/>
      </dsp:nvSpPr>
      <dsp:spPr>
        <a:xfrm>
          <a:off x="6006984" y="846872"/>
          <a:ext cx="853620" cy="569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6023652" y="863540"/>
        <a:ext cx="820284" cy="535744"/>
      </dsp:txXfrm>
    </dsp:sp>
    <dsp:sp modelId="{2CD69F1D-F092-784A-9965-8BDBE2862CDF}">
      <dsp:nvSpPr>
        <dsp:cNvPr id="0" name=""/>
        <dsp:cNvSpPr/>
      </dsp:nvSpPr>
      <dsp:spPr>
        <a:xfrm>
          <a:off x="5337481" y="1415952"/>
          <a:ext cx="1096313" cy="227632"/>
        </a:xfrm>
        <a:custGeom>
          <a:avLst/>
          <a:gdLst/>
          <a:ahLst/>
          <a:cxnLst/>
          <a:rect l="0" t="0" r="0" b="0"/>
          <a:pathLst>
            <a:path>
              <a:moveTo>
                <a:pt x="1096313" y="0"/>
              </a:moveTo>
              <a:lnTo>
                <a:pt x="1096313" y="113816"/>
              </a:lnTo>
              <a:lnTo>
                <a:pt x="0" y="113816"/>
              </a:lnTo>
              <a:lnTo>
                <a:pt x="0" y="227632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E76543-EA78-9844-8FE3-C84969CB6B80}">
      <dsp:nvSpPr>
        <dsp:cNvPr id="0" name=""/>
        <dsp:cNvSpPr/>
      </dsp:nvSpPr>
      <dsp:spPr>
        <a:xfrm>
          <a:off x="4369210" y="1643584"/>
          <a:ext cx="1936541" cy="569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SLA</a:t>
          </a:r>
          <a:endParaRPr lang="en-US" sz="2400" kern="1200" dirty="0"/>
        </a:p>
      </dsp:txBody>
      <dsp:txXfrm>
        <a:off x="4385878" y="1660252"/>
        <a:ext cx="1903205" cy="535744"/>
      </dsp:txXfrm>
    </dsp:sp>
    <dsp:sp modelId="{634C4111-857A-094E-BD35-B907194BFCF7}">
      <dsp:nvSpPr>
        <dsp:cNvPr id="0" name=""/>
        <dsp:cNvSpPr/>
      </dsp:nvSpPr>
      <dsp:spPr>
        <a:xfrm>
          <a:off x="6433795" y="1415952"/>
          <a:ext cx="1096313" cy="227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816"/>
              </a:lnTo>
              <a:lnTo>
                <a:pt x="1096313" y="113816"/>
              </a:lnTo>
              <a:lnTo>
                <a:pt x="1096313" y="227632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F2A7A0-1E97-8146-BABD-DFC3697B1D81}">
      <dsp:nvSpPr>
        <dsp:cNvPr id="0" name=""/>
        <dsp:cNvSpPr/>
      </dsp:nvSpPr>
      <dsp:spPr>
        <a:xfrm>
          <a:off x="6561838" y="1643584"/>
          <a:ext cx="1936541" cy="569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Problem</a:t>
          </a:r>
          <a:endParaRPr lang="en-US" sz="2400" kern="1200" dirty="0"/>
        </a:p>
      </dsp:txBody>
      <dsp:txXfrm>
        <a:off x="6578506" y="1660252"/>
        <a:ext cx="1903205" cy="535744"/>
      </dsp:txXfrm>
    </dsp:sp>
    <dsp:sp modelId="{37D666BD-4CBE-8B48-BBA5-7122CECE5883}">
      <dsp:nvSpPr>
        <dsp:cNvPr id="0" name=""/>
        <dsp:cNvSpPr/>
      </dsp:nvSpPr>
      <dsp:spPr>
        <a:xfrm>
          <a:off x="5337481" y="2212665"/>
          <a:ext cx="2192627" cy="227632"/>
        </a:xfrm>
        <a:custGeom>
          <a:avLst/>
          <a:gdLst/>
          <a:ahLst/>
          <a:cxnLst/>
          <a:rect l="0" t="0" r="0" b="0"/>
          <a:pathLst>
            <a:path>
              <a:moveTo>
                <a:pt x="2192627" y="0"/>
              </a:moveTo>
              <a:lnTo>
                <a:pt x="2192627" y="113816"/>
              </a:lnTo>
              <a:lnTo>
                <a:pt x="0" y="113816"/>
              </a:lnTo>
              <a:lnTo>
                <a:pt x="0" y="22763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B5B073-324B-444F-A4A9-ED763C96723C}">
      <dsp:nvSpPr>
        <dsp:cNvPr id="0" name=""/>
        <dsp:cNvSpPr/>
      </dsp:nvSpPr>
      <dsp:spPr>
        <a:xfrm>
          <a:off x="4369210" y="2440297"/>
          <a:ext cx="1936541" cy="569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Performance</a:t>
          </a:r>
          <a:endParaRPr lang="en-US" sz="2400" kern="1200" dirty="0"/>
        </a:p>
      </dsp:txBody>
      <dsp:txXfrm>
        <a:off x="4385878" y="2456965"/>
        <a:ext cx="1903205" cy="535744"/>
      </dsp:txXfrm>
    </dsp:sp>
    <dsp:sp modelId="{3F48B714-A68B-6C4B-BE4C-1C2EDEA21135}">
      <dsp:nvSpPr>
        <dsp:cNvPr id="0" name=""/>
        <dsp:cNvSpPr/>
      </dsp:nvSpPr>
      <dsp:spPr>
        <a:xfrm>
          <a:off x="4241167" y="3009378"/>
          <a:ext cx="1096313" cy="227632"/>
        </a:xfrm>
        <a:custGeom>
          <a:avLst/>
          <a:gdLst/>
          <a:ahLst/>
          <a:cxnLst/>
          <a:rect l="0" t="0" r="0" b="0"/>
          <a:pathLst>
            <a:path>
              <a:moveTo>
                <a:pt x="1096313" y="0"/>
              </a:moveTo>
              <a:lnTo>
                <a:pt x="1096313" y="113816"/>
              </a:lnTo>
              <a:lnTo>
                <a:pt x="0" y="113816"/>
              </a:lnTo>
              <a:lnTo>
                <a:pt x="0" y="22763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726124-515A-9749-A478-8AD783F2D2C7}">
      <dsp:nvSpPr>
        <dsp:cNvPr id="0" name=""/>
        <dsp:cNvSpPr/>
      </dsp:nvSpPr>
      <dsp:spPr>
        <a:xfrm>
          <a:off x="3272897" y="3237010"/>
          <a:ext cx="1936541" cy="569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Performance</a:t>
          </a:r>
          <a:endParaRPr lang="en-US" sz="2400" kern="1200" dirty="0"/>
        </a:p>
      </dsp:txBody>
      <dsp:txXfrm>
        <a:off x="3289565" y="3253678"/>
        <a:ext cx="1903205" cy="535744"/>
      </dsp:txXfrm>
    </dsp:sp>
    <dsp:sp modelId="{D69AC280-B4AC-2447-81C1-B62F897B282E}">
      <dsp:nvSpPr>
        <dsp:cNvPr id="0" name=""/>
        <dsp:cNvSpPr/>
      </dsp:nvSpPr>
      <dsp:spPr>
        <a:xfrm>
          <a:off x="5337481" y="3009378"/>
          <a:ext cx="1096313" cy="227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816"/>
              </a:lnTo>
              <a:lnTo>
                <a:pt x="1096313" y="113816"/>
              </a:lnTo>
              <a:lnTo>
                <a:pt x="1096313" y="22763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E5536-F032-414F-85AB-8929C730D24A}">
      <dsp:nvSpPr>
        <dsp:cNvPr id="0" name=""/>
        <dsp:cNvSpPr/>
      </dsp:nvSpPr>
      <dsp:spPr>
        <a:xfrm>
          <a:off x="5465524" y="3237010"/>
          <a:ext cx="1936541" cy="569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Fault</a:t>
          </a:r>
          <a:endParaRPr lang="en-US" sz="2400" kern="1200" dirty="0"/>
        </a:p>
      </dsp:txBody>
      <dsp:txXfrm>
        <a:off x="5482192" y="3253678"/>
        <a:ext cx="1903205" cy="535744"/>
      </dsp:txXfrm>
    </dsp:sp>
    <dsp:sp modelId="{D4BC7BCA-435B-8446-B083-774AF0FD1C2C}">
      <dsp:nvSpPr>
        <dsp:cNvPr id="0" name=""/>
        <dsp:cNvSpPr/>
      </dsp:nvSpPr>
      <dsp:spPr>
        <a:xfrm>
          <a:off x="7484388" y="2212665"/>
          <a:ext cx="91440" cy="2276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763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E2B3F0-BB6D-6D4F-8EF9-D9E2B071AC7D}">
      <dsp:nvSpPr>
        <dsp:cNvPr id="0" name=""/>
        <dsp:cNvSpPr/>
      </dsp:nvSpPr>
      <dsp:spPr>
        <a:xfrm>
          <a:off x="6561838" y="2440297"/>
          <a:ext cx="1936541" cy="569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Quality</a:t>
          </a:r>
          <a:endParaRPr lang="en-US" sz="2400" kern="1200" dirty="0"/>
        </a:p>
      </dsp:txBody>
      <dsp:txXfrm>
        <a:off x="6578506" y="2456965"/>
        <a:ext cx="1903205" cy="535744"/>
      </dsp:txXfrm>
    </dsp:sp>
    <dsp:sp modelId="{DB451AFC-A94C-1F4C-906E-56762FEA26E1}">
      <dsp:nvSpPr>
        <dsp:cNvPr id="0" name=""/>
        <dsp:cNvSpPr/>
      </dsp:nvSpPr>
      <dsp:spPr>
        <a:xfrm>
          <a:off x="7530108" y="2212665"/>
          <a:ext cx="2192627" cy="227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816"/>
              </a:lnTo>
              <a:lnTo>
                <a:pt x="2192627" y="113816"/>
              </a:lnTo>
              <a:lnTo>
                <a:pt x="2192627" y="22763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66994-FB0A-6546-9289-76B6907E38E9}">
      <dsp:nvSpPr>
        <dsp:cNvPr id="0" name=""/>
        <dsp:cNvSpPr/>
      </dsp:nvSpPr>
      <dsp:spPr>
        <a:xfrm>
          <a:off x="8754465" y="2440297"/>
          <a:ext cx="1936541" cy="569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Problem</a:t>
          </a:r>
          <a:endParaRPr lang="en-US" sz="2400" kern="1200" dirty="0"/>
        </a:p>
      </dsp:txBody>
      <dsp:txXfrm>
        <a:off x="8771133" y="2456965"/>
        <a:ext cx="1903205" cy="535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6ADAE-3506-4140-B444-1A9B4E3B48A3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6050E-FCFF-6A42-9C67-2CA1A44D8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0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4232830"/>
            <a:ext cx="12310533" cy="262516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5559" y="272718"/>
            <a:ext cx="12031580" cy="704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7"/>
            <a:ext cx="6706556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8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9285" y="304801"/>
            <a:ext cx="5554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73" y="1331500"/>
            <a:ext cx="10476539" cy="583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867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867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67" baseline="0" dirty="0" smtClean="0">
              <a:solidFill>
                <a:srgbClr val="003F5D"/>
              </a:solidFill>
            </a:endParaRP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67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867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867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867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867" baseline="0" dirty="0" smtClean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 smtClean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 smtClean="0">
              <a:solidFill>
                <a:srgbClr val="003F5D"/>
              </a:solidFill>
            </a:endParaRPr>
          </a:p>
          <a:p>
            <a:pPr marL="457189" lvl="1" indent="0">
              <a:buFont typeface="Arial" panose="020B0604020202020204" pitchFamily="34" charset="0"/>
              <a:buNone/>
            </a:pPr>
            <a:r>
              <a:rPr lang="en-GB" sz="1867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11140252" y="5632575"/>
            <a:ext cx="662581" cy="643095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/>
          <p:cNvSpPr/>
          <p:nvPr/>
        </p:nvSpPr>
        <p:spPr>
          <a:xfrm>
            <a:off x="11140252" y="4782803"/>
            <a:ext cx="662581" cy="643095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94576" y="997227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9" name="Group 28"/>
          <p:cNvGrpSpPr/>
          <p:nvPr/>
        </p:nvGrpSpPr>
        <p:grpSpPr>
          <a:xfrm>
            <a:off x="4018845" y="4773548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1935456" y="6190066"/>
            <a:ext cx="8298540" cy="392885"/>
            <a:chOff x="1162308" y="4642549"/>
            <a:chExt cx="6223905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97501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4090834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2" name="Rectangle 11"/>
          <p:cNvSpPr/>
          <p:nvPr/>
        </p:nvSpPr>
        <p:spPr>
          <a:xfrm>
            <a:off x="0" y="857251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94576" y="1024187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4" name="Group 3"/>
          <p:cNvGrpSpPr/>
          <p:nvPr/>
        </p:nvGrpSpPr>
        <p:grpSpPr>
          <a:xfrm>
            <a:off x="4018844" y="5126472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4218058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9"/>
            <a:ext cx="11227687" cy="4792116"/>
          </a:xfrm>
          <a:prstGeom prst="rect">
            <a:avLst/>
          </a:prstGeom>
        </p:spPr>
        <p:txBody>
          <a:bodyPr/>
          <a:lstStyle>
            <a:lvl1pPr marL="342891" indent="-342891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69" indent="-342891">
              <a:buFont typeface="Arial" panose="020B0604020202020204" pitchFamily="34" charset="0"/>
              <a:buChar char="–"/>
              <a:defRPr/>
            </a:lvl2pPr>
            <a:lvl3pPr marL="1200121" indent="-342891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523323" y="6273801"/>
            <a:ext cx="1333500" cy="636588"/>
            <a:chOff x="2123728" y="6273800"/>
            <a:chExt cx="1000125" cy="63658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2123728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65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2" name="Isosceles Triangle 10"/>
            <p:cNvSpPr>
              <a:spLocks noChangeArrowheads="1"/>
            </p:cNvSpPr>
            <p:nvPr/>
          </p:nvSpPr>
          <p:spPr bwMode="auto">
            <a:xfrm rot="10800000">
              <a:off x="2419003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65"/>
              <a:endParaRPr lang="en-US" sz="2400" dirty="0"/>
            </a:p>
          </p:txBody>
        </p:sp>
      </p:grpSp>
      <p:sp>
        <p:nvSpPr>
          <p:cNvPr id="16" name="Rounded Rectangle 15"/>
          <p:cNvSpPr/>
          <p:nvPr/>
        </p:nvSpPr>
        <p:spPr bwMode="auto">
          <a:xfrm>
            <a:off x="532827" y="6492875"/>
            <a:ext cx="1344084" cy="323851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/>
          <a:lstStyle/>
          <a:p>
            <a:pPr algn="ctr" defTabSz="915965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33" b="1" dirty="0" smtClean="0">
                <a:solidFill>
                  <a:schemeClr val="bg1"/>
                </a:solidFill>
              </a:rPr>
              <a:t>Overview</a:t>
            </a:r>
            <a:endParaRPr lang="en-GB" sz="933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4046441" y="6492875"/>
            <a:ext cx="1344012" cy="323851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/>
          <a:lstStyle/>
          <a:p>
            <a:pPr algn="ctr" defTabSz="915965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33" dirty="0" smtClean="0">
                <a:solidFill>
                  <a:schemeClr val="tx2"/>
                </a:solidFill>
              </a:rPr>
              <a:t>Achievements</a:t>
            </a:r>
            <a:endParaRPr lang="en-GB" sz="933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5808032" y="6492875"/>
            <a:ext cx="1344013" cy="323851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/>
          <a:lstStyle/>
          <a:p>
            <a:pPr algn="ctr" defTabSz="915965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33" dirty="0" smtClean="0">
                <a:solidFill>
                  <a:schemeClr val="tx2"/>
                </a:solidFill>
              </a:rPr>
              <a:t>Challenges</a:t>
            </a:r>
            <a:endParaRPr lang="en-GB" sz="933" dirty="0">
              <a:solidFill>
                <a:schemeClr val="tx2"/>
              </a:solidFill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7569626" y="6492875"/>
            <a:ext cx="1487415" cy="323851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/>
          <a:lstStyle/>
          <a:p>
            <a:pPr algn="ctr" defTabSz="915965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33" dirty="0" smtClean="0">
                <a:solidFill>
                  <a:schemeClr val="tx2"/>
                </a:solidFill>
              </a:rPr>
              <a:t>Looking Ahead</a:t>
            </a:r>
            <a:endParaRPr lang="en-GB" sz="933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9474623" y="6492875"/>
            <a:ext cx="1342816" cy="323851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/>
          <a:lstStyle/>
          <a:p>
            <a:pPr algn="ctr" defTabSz="915965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33" dirty="0">
                <a:solidFill>
                  <a:schemeClr val="tx2"/>
                </a:solidFill>
              </a:rPr>
              <a:t>Q&amp;A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2294493" y="6492875"/>
            <a:ext cx="1334369" cy="323851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/>
          <a:lstStyle/>
          <a:p>
            <a:pPr algn="ctr" defTabSz="915965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33" dirty="0" smtClean="0">
                <a:solidFill>
                  <a:schemeClr val="tx2"/>
                </a:solidFill>
              </a:rPr>
              <a:t>Objectives</a:t>
            </a:r>
            <a:endParaRPr lang="en-GB" sz="933" dirty="0">
              <a:solidFill>
                <a:schemeClr val="tx2"/>
              </a:solidFill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3" y="193768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3" tIns="34287" rIns="68573" bIns="342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465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DEE83C-1DF1-2A40-B235-5992D812F8ED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60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DEE83C-1DF1-2A40-B235-5992D812F8ED}" type="datetimeFigureOut">
              <a:rPr lang="en-US" smtClean="0"/>
              <a:t>11/27/17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0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>
                <a:latin typeface="+mn-lt"/>
              </a:defRPr>
            </a:lvl1pPr>
            <a:lvl2pPr>
              <a:defRPr sz="2667">
                <a:solidFill>
                  <a:srgbClr val="004361"/>
                </a:solidFill>
                <a:latin typeface="+mn-lt"/>
              </a:defRPr>
            </a:lvl2pPr>
            <a:lvl3pPr>
              <a:defRPr sz="2400">
                <a:solidFill>
                  <a:srgbClr val="003F5E"/>
                </a:solidFill>
                <a:latin typeface="+mn-lt"/>
              </a:defRPr>
            </a:lvl3pPr>
            <a:lvl4pPr>
              <a:defRPr sz="24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</a:t>
            </a:r>
            <a:r>
              <a:rPr lang="en-US" dirty="0" err="1" smtClean="0"/>
              <a:t>Mster</a:t>
            </a:r>
            <a:r>
              <a:rPr lang="en-US" dirty="0" smtClean="0"/>
              <a:t>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6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9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jpg"/><Relationship Id="rId19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3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E71A1-4962-B548-8B2A-AAECD0742700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69169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4132" y="6457891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9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6" y="219648"/>
            <a:ext cx="1691439" cy="7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7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267" b="1" kern="1200" baseline="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b="1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67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file:///Users/sonja/Downloads/Microsoft%20Edge%2027.11.2017%2015_45_25.mp4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Relationship Id="rId3" Type="http://schemas.openxmlformats.org/officeDocument/2006/relationships/hyperlink" Target="http://casewise.tmforum.org/evolve/statics/frameworx/index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5" Type="http://schemas.openxmlformats.org/officeDocument/2006/relationships/image" Target="../media/image16.tiff"/><Relationship Id="rId6" Type="http://schemas.openxmlformats.org/officeDocument/2006/relationships/image" Target="../media/image17.tiff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SIG-PMV, </a:t>
            </a:r>
            <a:r>
              <a:rPr lang="en-US" dirty="0" err="1" smtClean="0"/>
              <a:t>NORDUnet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30192" y="1331495"/>
            <a:ext cx="6599321" cy="473243"/>
          </a:xfrm>
        </p:spPr>
        <p:txBody>
          <a:bodyPr/>
          <a:lstStyle/>
          <a:p>
            <a:r>
              <a:rPr lang="en-US" dirty="0"/>
              <a:t>Driving Agility with Automated Service Orchestration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&amp; </a:t>
            </a:r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October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Sonja Filiposka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JRA2T2 TL, </a:t>
            </a:r>
            <a:r>
              <a:rPr lang="en-US" dirty="0" err="1" smtClean="0"/>
              <a:t>MARnet</a:t>
            </a:r>
            <a:r>
              <a:rPr lang="en-US" dirty="0" smtClean="0"/>
              <a:t>/UKIM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36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905" y="74649"/>
            <a:ext cx="7879829" cy="617973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560" y="74649"/>
            <a:ext cx="8391174" cy="634043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9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6876" y="3773344"/>
            <a:ext cx="3996488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 implementation v1.0</a:t>
            </a:r>
            <a:br>
              <a:rPr lang="en-US" dirty="0" smtClean="0"/>
            </a:br>
            <a:r>
              <a:rPr lang="en-US" dirty="0" smtClean="0"/>
              <a:t>E-line service example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855" y="0"/>
            <a:ext cx="718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23" y="1400212"/>
            <a:ext cx="11976304" cy="468835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Order-to-activation orchestration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75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4" t="13677" r="10169"/>
          <a:stretch/>
        </p:blipFill>
        <p:spPr>
          <a:xfrm>
            <a:off x="149426" y="1642821"/>
            <a:ext cx="11912128" cy="374033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Catalogue </a:t>
            </a:r>
            <a:r>
              <a:rPr lang="mr-IN" dirty="0" smtClean="0"/>
              <a:t>–</a:t>
            </a:r>
            <a:r>
              <a:rPr lang="en-US" dirty="0" smtClean="0"/>
              <a:t> OTRS ITSM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967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5" y="1278127"/>
            <a:ext cx="7429500" cy="50881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Inventory API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9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SSP </a:t>
            </a:r>
            <a:r>
              <a:rPr lang="mr-IN" dirty="0" smtClean="0"/>
              <a:t>–</a:t>
            </a:r>
            <a:r>
              <a:rPr lang="en-US" dirty="0" smtClean="0"/>
              <a:t> customer view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817" y="1291220"/>
            <a:ext cx="8563840" cy="5187072"/>
          </a:xfrm>
        </p:spPr>
      </p:pic>
    </p:spTree>
    <p:extLst>
      <p:ext uri="{BB962C8B-B14F-4D97-AF65-F5344CB8AC3E}">
        <p14:creationId xmlns:p14="http://schemas.microsoft.com/office/powerpoint/2010/main" val="60218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Action Button: Movie 2">
            <a:hlinkClick r:id="rId2" action="ppaction://hlinkfile" highlightClick="1"/>
          </p:cNvPr>
          <p:cNvSpPr/>
          <p:nvPr/>
        </p:nvSpPr>
        <p:spPr>
          <a:xfrm>
            <a:off x="4804475" y="2417736"/>
            <a:ext cx="2849179" cy="2550594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8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execution </a:t>
            </a:r>
            <a:r>
              <a:rPr lang="mr-IN" dirty="0" smtClean="0"/>
              <a:t>–</a:t>
            </a:r>
            <a:r>
              <a:rPr lang="en-US" dirty="0" smtClean="0"/>
              <a:t> ordering process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1" t="6011" r="1228"/>
          <a:stretch/>
        </p:blipFill>
        <p:spPr>
          <a:xfrm>
            <a:off x="455647" y="1010345"/>
            <a:ext cx="11375741" cy="584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3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Behind the scene - </a:t>
            </a:r>
            <a:r>
              <a:rPr lang="en-US" dirty="0" err="1" smtClean="0"/>
              <a:t>OpenNSA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8" t="6011" r="1228"/>
          <a:stretch/>
        </p:blipFill>
        <p:spPr>
          <a:xfrm>
            <a:off x="286733" y="958322"/>
            <a:ext cx="11459892" cy="589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01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formal model of how service providers </a:t>
            </a:r>
            <a:r>
              <a:rPr lang="en-US" dirty="0" smtClean="0"/>
              <a:t>define </a:t>
            </a:r>
            <a:r>
              <a:rPr lang="en-US" dirty="0"/>
              <a:t>services, implement and manage those services, and announce them </a:t>
            </a:r>
            <a:r>
              <a:rPr lang="en-US" dirty="0" smtClean="0"/>
              <a:t>so that </a:t>
            </a:r>
            <a:r>
              <a:rPr lang="en-US" dirty="0"/>
              <a:t>other entities can learn of and solicit available services.</a:t>
            </a:r>
            <a:endParaRPr lang="en-US" dirty="0" smtClean="0"/>
          </a:p>
          <a:p>
            <a:r>
              <a:rPr lang="en-US" dirty="0" smtClean="0"/>
              <a:t>streamline </a:t>
            </a:r>
            <a:r>
              <a:rPr lang="en-US" dirty="0"/>
              <a:t>the development, introduction and delivery of new </a:t>
            </a:r>
            <a:r>
              <a:rPr lang="en-US" dirty="0" smtClean="0"/>
              <a:t>services </a:t>
            </a:r>
            <a:r>
              <a:rPr lang="en-US" dirty="0"/>
              <a:t>by </a:t>
            </a:r>
            <a:r>
              <a:rPr lang="en-US" dirty="0" smtClean="0"/>
              <a:t>standardizing </a:t>
            </a:r>
            <a:r>
              <a:rPr lang="en-US" dirty="0"/>
              <a:t>the </a:t>
            </a:r>
            <a:r>
              <a:rPr lang="en-US" dirty="0" smtClean="0"/>
              <a:t>OSS/BSS components and APIs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JRA2T2: Service provider architecture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69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execution - termination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8" t="5739" r="1102"/>
          <a:stretch/>
        </p:blipFill>
        <p:spPr>
          <a:xfrm>
            <a:off x="455647" y="1015139"/>
            <a:ext cx="11333655" cy="58428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55647" y="3626603"/>
            <a:ext cx="11318140" cy="3231397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3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7" t="6218" r="1162"/>
          <a:stretch/>
        </p:blipFill>
        <p:spPr>
          <a:xfrm>
            <a:off x="318591" y="1022888"/>
            <a:ext cx="11377707" cy="58351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Behind the scene- </a:t>
            </a:r>
            <a:r>
              <a:rPr lang="en-US" dirty="0" err="1" smtClean="0"/>
              <a:t>OpenNSA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8590" y="5610386"/>
            <a:ext cx="11377707" cy="1247614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8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383" y="1524000"/>
            <a:ext cx="7063534" cy="4652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Orchestration KPIs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4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61812" y="6406021"/>
            <a:ext cx="741021" cy="274873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26876" y="3787029"/>
            <a:ext cx="3996488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 implementation v1.1</a:t>
            </a:r>
            <a:br>
              <a:rPr lang="en-US" dirty="0" smtClean="0"/>
            </a:br>
            <a:r>
              <a:rPr lang="en-US" dirty="0" smtClean="0"/>
              <a:t>E-line service example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155" y="0"/>
            <a:ext cx="718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11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61812" y="6406021"/>
            <a:ext cx="741021" cy="274873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26876" y="3800741"/>
            <a:ext cx="3996488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 implementation v2.0</a:t>
            </a:r>
            <a:br>
              <a:rPr lang="en-US" dirty="0" smtClean="0"/>
            </a:br>
            <a:r>
              <a:rPr lang="en-US" dirty="0" smtClean="0"/>
              <a:t>Second service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156" y="0"/>
            <a:ext cx="718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40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785211"/>
              </p:ext>
            </p:extLst>
          </p:nvPr>
        </p:nvGraphicFramePr>
        <p:xfrm>
          <a:off x="444500" y="1524000"/>
          <a:ext cx="10909300" cy="4652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T4 PMV </a:t>
            </a:r>
            <a:r>
              <a:rPr lang="mr-IN" dirty="0" smtClean="0"/>
              <a:t>–</a:t>
            </a:r>
            <a:r>
              <a:rPr lang="en-US" dirty="0" smtClean="0"/>
              <a:t> T2 SPA integration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2888" y="2100263"/>
            <a:ext cx="11329987" cy="985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TAM components</a:t>
            </a:r>
            <a:endParaRPr lang="en-US" sz="2400" b="1" i="1" dirty="0">
              <a:solidFill>
                <a:schemeClr val="accent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705815" y="3902927"/>
            <a:ext cx="2141034" cy="669073"/>
          </a:xfrm>
          <a:prstGeom prst="roundRect">
            <a:avLst/>
          </a:prstGeom>
          <a:solidFill>
            <a:srgbClr val="C000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635298" y="4695788"/>
            <a:ext cx="2141034" cy="669073"/>
          </a:xfrm>
          <a:prstGeom prst="roundRect">
            <a:avLst/>
          </a:prstGeom>
          <a:solidFill>
            <a:srgbClr val="C000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776332" y="4705408"/>
            <a:ext cx="2141034" cy="669073"/>
          </a:xfrm>
          <a:prstGeom prst="roundRect">
            <a:avLst/>
          </a:prstGeom>
          <a:solidFill>
            <a:srgbClr val="7030A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9212766" y="3902926"/>
            <a:ext cx="2141034" cy="669073"/>
          </a:xfrm>
          <a:prstGeom prst="roundRect">
            <a:avLst/>
          </a:prstGeom>
          <a:solidFill>
            <a:srgbClr val="7030A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980664" y="3113687"/>
            <a:ext cx="2141034" cy="669073"/>
          </a:xfrm>
          <a:prstGeom prst="roundRect">
            <a:avLst/>
          </a:prstGeom>
          <a:solidFill>
            <a:srgbClr val="7030A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9162585" y="3899213"/>
            <a:ext cx="2141034" cy="669073"/>
          </a:xfrm>
          <a:prstGeom prst="roundRect">
            <a:avLst/>
          </a:prstGeom>
          <a:solidFill>
            <a:srgbClr val="C000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938847" y="3902925"/>
            <a:ext cx="2141034" cy="669073"/>
          </a:xfrm>
          <a:prstGeom prst="roundRect">
            <a:avLst/>
          </a:prstGeom>
          <a:solidFill>
            <a:schemeClr val="accent2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705815" y="3113687"/>
            <a:ext cx="2141034" cy="669073"/>
          </a:xfrm>
          <a:prstGeom prst="roundRect">
            <a:avLst/>
          </a:prstGeom>
          <a:solidFill>
            <a:schemeClr val="accent2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0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3" grpId="1" animBg="1"/>
      <p:bldP spid="11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metrics, capture period, threshold rules and consequences</a:t>
            </a:r>
          </a:p>
          <a:p>
            <a:r>
              <a:rPr lang="en-US" dirty="0" smtClean="0"/>
              <a:t>Used via Service test API</a:t>
            </a:r>
          </a:p>
          <a:p>
            <a:endParaRPr lang="en-US" dirty="0" smtClean="0"/>
          </a:p>
          <a:p>
            <a:r>
              <a:rPr lang="en-US" dirty="0" smtClean="0"/>
              <a:t>Defined calls</a:t>
            </a:r>
          </a:p>
          <a:p>
            <a:pPr lvl="1"/>
            <a:r>
              <a:rPr lang="en-US" dirty="0" smtClean="0"/>
              <a:t>Verifying service during activation - automated</a:t>
            </a:r>
          </a:p>
          <a:p>
            <a:pPr lvl="1"/>
            <a:r>
              <a:rPr lang="en-US" dirty="0" smtClean="0"/>
              <a:t>Regular service monitoring - automated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Test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06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2740412"/>
            <a:ext cx="10909300" cy="22201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T4 PMV </a:t>
            </a:r>
            <a:r>
              <a:rPr lang="mr-IN" dirty="0"/>
              <a:t>–</a:t>
            </a:r>
            <a:r>
              <a:rPr lang="en-US" dirty="0"/>
              <a:t> T2 SPA </a:t>
            </a:r>
            <a:r>
              <a:rPr lang="en-US" dirty="0" smtClean="0"/>
              <a:t>integration phase 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10868" y="3166947"/>
            <a:ext cx="1271239" cy="981308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0" y="3166947"/>
            <a:ext cx="1271239" cy="981308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5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T4 PMV </a:t>
            </a:r>
            <a:r>
              <a:rPr lang="mr-IN" dirty="0"/>
              <a:t>–</a:t>
            </a:r>
            <a:r>
              <a:rPr lang="en-US" dirty="0"/>
              <a:t> T2 SPA integration </a:t>
            </a:r>
            <a:r>
              <a:rPr lang="en-US" dirty="0" smtClean="0"/>
              <a:t>phase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Adding:</a:t>
            </a:r>
          </a:p>
          <a:p>
            <a:endParaRPr lang="en-US" dirty="0" smtClean="0"/>
          </a:p>
          <a:p>
            <a:pPr marL="228594" lvl="1">
              <a:spcBef>
                <a:spcPts val="1000"/>
              </a:spcBef>
            </a:pPr>
            <a:r>
              <a:rPr lang="en-US" sz="3200" b="1" dirty="0">
                <a:solidFill>
                  <a:srgbClr val="004360"/>
                </a:solidFill>
              </a:rPr>
              <a:t>Service Test Management API</a:t>
            </a:r>
          </a:p>
          <a:p>
            <a:pPr marL="685782" lvl="2">
              <a:spcBef>
                <a:spcPts val="1000"/>
              </a:spcBef>
            </a:pPr>
            <a:r>
              <a:rPr lang="en-US" dirty="0" smtClean="0"/>
              <a:t>To </a:t>
            </a:r>
            <a:r>
              <a:rPr lang="en-US" dirty="0"/>
              <a:t>check service quality in case of complaint </a:t>
            </a:r>
            <a:r>
              <a:rPr lang="mr-IN" dirty="0"/>
              <a:t>–</a:t>
            </a:r>
            <a:r>
              <a:rPr lang="en-US" dirty="0"/>
              <a:t> on demand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Trouble Ticket API for Fault Management</a:t>
            </a:r>
          </a:p>
        </p:txBody>
      </p:sp>
    </p:spTree>
    <p:extLst>
      <p:ext uri="{BB962C8B-B14F-4D97-AF65-F5344CB8AC3E}">
        <p14:creationId xmlns:p14="http://schemas.microsoft.com/office/powerpoint/2010/main" val="43488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T4 PMV </a:t>
            </a:r>
            <a:r>
              <a:rPr lang="mr-IN" dirty="0"/>
              <a:t>–</a:t>
            </a:r>
            <a:r>
              <a:rPr lang="en-US" dirty="0"/>
              <a:t> T2 SPA integration </a:t>
            </a:r>
            <a:r>
              <a:rPr lang="en-US" dirty="0" smtClean="0"/>
              <a:t>phase 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Looking into:</a:t>
            </a:r>
          </a:p>
          <a:p>
            <a:r>
              <a:rPr lang="en-US" dirty="0" smtClean="0"/>
              <a:t>Service Quality Management API</a:t>
            </a:r>
          </a:p>
          <a:p>
            <a:pPr lvl="1"/>
            <a:r>
              <a:rPr lang="en-US" dirty="0"/>
              <a:t>Define Service Level </a:t>
            </a:r>
            <a:r>
              <a:rPr lang="en-US" dirty="0" smtClean="0"/>
              <a:t>Specifications</a:t>
            </a:r>
          </a:p>
          <a:p>
            <a:pPr lvl="1"/>
            <a:r>
              <a:rPr lang="en-US" dirty="0" smtClean="0"/>
              <a:t>Associated </a:t>
            </a:r>
            <a:r>
              <a:rPr lang="en-US" dirty="0"/>
              <a:t>Service Level Objectives (SLO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Parameters, Conformance/tolerance period</a:t>
            </a:r>
          </a:p>
          <a:p>
            <a:pPr lvl="1"/>
            <a:r>
              <a:rPr lang="en-US" dirty="0" smtClean="0"/>
              <a:t>Consequences</a:t>
            </a:r>
            <a:endParaRPr lang="en-US" dirty="0"/>
          </a:p>
          <a:p>
            <a:r>
              <a:rPr lang="en-US" dirty="0" smtClean="0"/>
              <a:t>SLA Management API</a:t>
            </a:r>
          </a:p>
          <a:p>
            <a:pPr lvl="1"/>
            <a:r>
              <a:rPr lang="en-US" dirty="0" smtClean="0"/>
              <a:t>SLA configuration, SLA operations, SLA reporting</a:t>
            </a:r>
          </a:p>
          <a:p>
            <a:r>
              <a:rPr lang="en-US" dirty="0" smtClean="0"/>
              <a:t>TMF spec not finalized, inconsistencies discovered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1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Pilot </a:t>
            </a:r>
            <a:r>
              <a:rPr lang="en-US" dirty="0"/>
              <a:t>implementation of the base SPA </a:t>
            </a:r>
            <a:r>
              <a:rPr lang="en-US" dirty="0" smtClean="0"/>
              <a:t>framework</a:t>
            </a:r>
          </a:p>
          <a:p>
            <a:endParaRPr lang="en-US" dirty="0" smtClean="0"/>
          </a:p>
          <a:p>
            <a:r>
              <a:rPr lang="en-US" dirty="0" smtClean="0"/>
              <a:t>Pave the way for future needed agility</a:t>
            </a:r>
          </a:p>
          <a:p>
            <a:pPr lvl="1"/>
            <a:r>
              <a:rPr lang="en-US" dirty="0" smtClean="0"/>
              <a:t>SDN &amp; NFV API based programmable networks</a:t>
            </a:r>
          </a:p>
          <a:p>
            <a:endParaRPr lang="en-US" dirty="0" smtClean="0"/>
          </a:p>
          <a:p>
            <a:r>
              <a:rPr lang="en-US" dirty="0" smtClean="0"/>
              <a:t>Provide interoperability using common open APIs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SPA </a:t>
            </a:r>
          </a:p>
          <a:p>
            <a:pPr lvl="1"/>
            <a:r>
              <a:rPr lang="en-US" dirty="0" smtClean="0"/>
              <a:t>Entails many challenges</a:t>
            </a:r>
          </a:p>
          <a:p>
            <a:pPr lvl="1"/>
            <a:r>
              <a:rPr lang="en-US" dirty="0" smtClean="0"/>
              <a:t>Brings many opportunities for building agile environments</a:t>
            </a:r>
          </a:p>
          <a:p>
            <a:pPr lvl="1"/>
            <a:r>
              <a:rPr lang="en-US" dirty="0" err="1" smtClean="0"/>
              <a:t>Microservices</a:t>
            </a:r>
            <a:r>
              <a:rPr lang="en-US" dirty="0" smtClean="0"/>
              <a:t> development lifecycle</a:t>
            </a:r>
          </a:p>
          <a:p>
            <a:r>
              <a:rPr lang="en-US" dirty="0" smtClean="0"/>
              <a:t>Collaborative effort</a:t>
            </a:r>
          </a:p>
          <a:p>
            <a:pPr lvl="1"/>
            <a:r>
              <a:rPr lang="en-US" dirty="0" smtClean="0"/>
              <a:t>expertise is needed for all specific components and their internal working</a:t>
            </a:r>
          </a:p>
          <a:p>
            <a:pPr lvl="1"/>
            <a:r>
              <a:rPr lang="en-US" dirty="0" smtClean="0"/>
              <a:t>Using open APIs that are clearly defined helps building a growing dynamic environment that supports all services in a uniform fashion</a:t>
            </a:r>
          </a:p>
          <a:p>
            <a:r>
              <a:rPr lang="en-US" dirty="0" smtClean="0"/>
              <a:t>Complex actions</a:t>
            </a:r>
          </a:p>
          <a:p>
            <a:pPr lvl="1"/>
            <a:r>
              <a:rPr lang="en-US" dirty="0" smtClean="0"/>
              <a:t>Efficient orchestration using automated processes is key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22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sonja.filiposka@finki.ukim.mk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Any Questions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51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p Arrow 1"/>
          <p:cNvSpPr/>
          <p:nvPr/>
        </p:nvSpPr>
        <p:spPr>
          <a:xfrm>
            <a:off x="6434130" y="1327650"/>
            <a:ext cx="1243013" cy="842962"/>
          </a:xfrm>
          <a:prstGeom prst="up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Up Arrow 2"/>
          <p:cNvSpPr/>
          <p:nvPr/>
        </p:nvSpPr>
        <p:spPr>
          <a:xfrm>
            <a:off x="8386763" y="1327650"/>
            <a:ext cx="1243013" cy="842962"/>
          </a:xfrm>
          <a:prstGeom prst="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Up Arrow 3"/>
          <p:cNvSpPr/>
          <p:nvPr/>
        </p:nvSpPr>
        <p:spPr>
          <a:xfrm>
            <a:off x="10339393" y="1320507"/>
            <a:ext cx="1243013" cy="84296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43600" y="836878"/>
            <a:ext cx="1826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Ayuthaya" charset="-34"/>
                <a:ea typeface="Ayuthaya" charset="-34"/>
                <a:cs typeface="Ayuthaya" charset="-34"/>
              </a:rPr>
              <a:t>Service 1</a:t>
            </a:r>
            <a:endParaRPr lang="en-US" sz="2400" b="1" i="1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39114" y="858842"/>
            <a:ext cx="1826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Ayuthaya" charset="-34"/>
                <a:ea typeface="Ayuthaya" charset="-34"/>
                <a:cs typeface="Ayuthaya" charset="-34"/>
              </a:rPr>
              <a:t>Service 2</a:t>
            </a:r>
            <a:endParaRPr lang="en-US" sz="2400" b="1" i="1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96499" y="836878"/>
            <a:ext cx="1826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Ayuthaya" charset="-34"/>
                <a:ea typeface="Ayuthaya" charset="-34"/>
                <a:cs typeface="Ayuthaya" charset="-34"/>
              </a:rPr>
              <a:t>Service 3</a:t>
            </a:r>
            <a:endParaRPr lang="en-US" sz="2400" b="1" i="1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9" name="Cloud 8"/>
          <p:cNvSpPr/>
          <p:nvPr/>
        </p:nvSpPr>
        <p:spPr>
          <a:xfrm>
            <a:off x="178644" y="5248167"/>
            <a:ext cx="4421962" cy="1527503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>
            <a:off x="327522" y="2359034"/>
            <a:ext cx="1339121" cy="3492608"/>
          </a:xfrm>
          <a:prstGeom prst="can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n 10"/>
          <p:cNvSpPr/>
          <p:nvPr/>
        </p:nvSpPr>
        <p:spPr>
          <a:xfrm>
            <a:off x="1748482" y="2359033"/>
            <a:ext cx="1307519" cy="3492608"/>
          </a:xfrm>
          <a:prstGeom prst="ca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n 11"/>
          <p:cNvSpPr/>
          <p:nvPr/>
        </p:nvSpPr>
        <p:spPr>
          <a:xfrm>
            <a:off x="3126579" y="2359033"/>
            <a:ext cx="1259674" cy="349260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2917" y="1792561"/>
            <a:ext cx="1743395" cy="39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Ayuthaya" charset="-34"/>
                <a:ea typeface="Ayuthaya" charset="-34"/>
                <a:cs typeface="Ayuthaya" charset="-34"/>
              </a:rPr>
              <a:t>Service 1</a:t>
            </a:r>
            <a:endParaRPr lang="en-US" sz="2400" b="1" i="1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5067" y="1792561"/>
            <a:ext cx="1743395" cy="39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Ayuthaya" charset="-34"/>
                <a:ea typeface="Ayuthaya" charset="-34"/>
                <a:cs typeface="Ayuthaya" charset="-34"/>
              </a:rPr>
              <a:t>Service 2</a:t>
            </a:r>
            <a:endParaRPr lang="en-US" sz="2400" b="1" i="1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11" y="1807588"/>
            <a:ext cx="1743395" cy="39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Ayuthaya" charset="-34"/>
                <a:ea typeface="Ayuthaya" charset="-34"/>
                <a:cs typeface="Ayuthaya" charset="-34"/>
              </a:rPr>
              <a:t>Service 3</a:t>
            </a:r>
            <a:endParaRPr lang="en-US" sz="2400" b="1" i="1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16" name="Diamond 15"/>
          <p:cNvSpPr/>
          <p:nvPr/>
        </p:nvSpPr>
        <p:spPr>
          <a:xfrm>
            <a:off x="2479729" y="3283063"/>
            <a:ext cx="450057" cy="366357"/>
          </a:xfrm>
          <a:prstGeom prst="diamon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29813" y="3922157"/>
            <a:ext cx="381867" cy="36635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408427" y="5070075"/>
            <a:ext cx="381868" cy="36635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gular Pentagon 18"/>
          <p:cNvSpPr/>
          <p:nvPr/>
        </p:nvSpPr>
        <p:spPr>
          <a:xfrm>
            <a:off x="2497912" y="4384174"/>
            <a:ext cx="413690" cy="366357"/>
          </a:xfrm>
          <a:prstGeom prst="pent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iamond 19"/>
          <p:cNvSpPr/>
          <p:nvPr/>
        </p:nvSpPr>
        <p:spPr>
          <a:xfrm>
            <a:off x="3791262" y="3283064"/>
            <a:ext cx="450057" cy="366357"/>
          </a:xfrm>
          <a:prstGeom prst="diamon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mond 20"/>
          <p:cNvSpPr/>
          <p:nvPr/>
        </p:nvSpPr>
        <p:spPr>
          <a:xfrm>
            <a:off x="1087529" y="3283063"/>
            <a:ext cx="450057" cy="366357"/>
          </a:xfrm>
          <a:prstGeom prst="diamon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005330" y="3922157"/>
            <a:ext cx="381867" cy="36635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005330" y="5070075"/>
            <a:ext cx="381868" cy="36635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68474" y="5070075"/>
            <a:ext cx="381868" cy="36635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gular Pentagon 24"/>
          <p:cNvSpPr/>
          <p:nvPr/>
        </p:nvSpPr>
        <p:spPr>
          <a:xfrm>
            <a:off x="3809445" y="4384174"/>
            <a:ext cx="413690" cy="366357"/>
          </a:xfrm>
          <a:prstGeom prst="pent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686784" y="5862071"/>
            <a:ext cx="1743395" cy="39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Ayuthaya" charset="-34"/>
                <a:ea typeface="Ayuthaya" charset="-34"/>
                <a:cs typeface="Ayuthaya" charset="-34"/>
              </a:rPr>
              <a:t>Network</a:t>
            </a:r>
            <a:endParaRPr lang="en-US" sz="2400" b="1" i="1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29" name="Cloud 28"/>
          <p:cNvSpPr/>
          <p:nvPr/>
        </p:nvSpPr>
        <p:spPr>
          <a:xfrm>
            <a:off x="5829300" y="5384667"/>
            <a:ext cx="6362699" cy="1527503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6315075" y="2082377"/>
            <a:ext cx="5772150" cy="4353051"/>
          </a:xfrm>
          <a:prstGeom prst="roundRect">
            <a:avLst/>
          </a:prstGeom>
          <a:solidFill>
            <a:schemeClr val="accent6">
              <a:lumMod val="20000"/>
              <a:lumOff val="80000"/>
              <a:alpha val="5000"/>
            </a:schemeClr>
          </a:solidFill>
          <a:effectLst>
            <a:glow rad="12700">
              <a:schemeClr val="accent1">
                <a:alpha val="40000"/>
              </a:schemeClr>
            </a:glow>
            <a:outerShdw blurRad="152400" dist="50800" dir="5400000" algn="ctr" rotWithShape="0">
              <a:srgbClr val="000000">
                <a:alpha val="2000"/>
              </a:srgb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an 31"/>
          <p:cNvSpPr/>
          <p:nvPr/>
        </p:nvSpPr>
        <p:spPr>
          <a:xfrm>
            <a:off x="8368854" y="5662990"/>
            <a:ext cx="423821" cy="665549"/>
          </a:xfrm>
          <a:prstGeom prst="can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an 32"/>
          <p:cNvSpPr/>
          <p:nvPr/>
        </p:nvSpPr>
        <p:spPr>
          <a:xfrm>
            <a:off x="8857074" y="5668609"/>
            <a:ext cx="423821" cy="665549"/>
          </a:xfrm>
          <a:prstGeom prst="ca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an 33"/>
          <p:cNvSpPr/>
          <p:nvPr/>
        </p:nvSpPr>
        <p:spPr>
          <a:xfrm>
            <a:off x="9376315" y="5662991"/>
            <a:ext cx="423821" cy="665549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7" name="Diagram 36"/>
          <p:cNvGraphicFramePr/>
          <p:nvPr>
            <p:extLst>
              <p:ext uri="{D42A27DB-BD31-4B8C-83A1-F6EECF244321}">
                <p14:modId xmlns:p14="http://schemas.microsoft.com/office/powerpoint/2010/main" val="355608042"/>
              </p:ext>
            </p:extLst>
          </p:nvPr>
        </p:nvGraphicFramePr>
        <p:xfrm>
          <a:off x="7104495" y="2121172"/>
          <a:ext cx="6202706" cy="446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" name="Striped Right Arrow 39"/>
          <p:cNvSpPr/>
          <p:nvPr/>
        </p:nvSpPr>
        <p:spPr>
          <a:xfrm>
            <a:off x="4664864" y="3133995"/>
            <a:ext cx="1371600" cy="19360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 based service transformation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9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6978" y="1285874"/>
            <a:ext cx="10137260" cy="5207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TMF </a:t>
            </a:r>
            <a:r>
              <a:rPr lang="en-US" dirty="0" err="1" smtClean="0"/>
              <a:t>Frameworx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34050" y="6129338"/>
            <a:ext cx="645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casewise.tmforum.org/evolve/statics/frameworx/index.html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75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TMF </a:t>
            </a:r>
            <a:r>
              <a:rPr lang="en-US" dirty="0" smtClean="0"/>
              <a:t>compliant</a:t>
            </a:r>
          </a:p>
          <a:p>
            <a:pPr lvl="1"/>
            <a:r>
              <a:rPr lang="en-US" dirty="0" smtClean="0"/>
              <a:t>SID </a:t>
            </a:r>
            <a:r>
              <a:rPr lang="en-US" dirty="0" smtClean="0"/>
              <a:t>/ TAM modularity</a:t>
            </a:r>
          </a:p>
          <a:p>
            <a:pPr lvl="1"/>
            <a:r>
              <a:rPr lang="en-US" dirty="0"/>
              <a:t>Free open-source </a:t>
            </a:r>
            <a:r>
              <a:rPr lang="en-US" dirty="0" smtClean="0"/>
              <a:t>components</a:t>
            </a:r>
          </a:p>
          <a:p>
            <a:pPr lvl="1"/>
            <a:r>
              <a:rPr lang="en-US" dirty="0" smtClean="0"/>
              <a:t>API wrappers using ESB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SOA + EDA</a:t>
            </a:r>
          </a:p>
          <a:p>
            <a:pPr lvl="1"/>
            <a:r>
              <a:rPr lang="en-US" dirty="0" err="1" smtClean="0"/>
              <a:t>Microservices</a:t>
            </a:r>
            <a:endParaRPr lang="en-US" dirty="0" smtClean="0"/>
          </a:p>
          <a:p>
            <a:pPr lvl="1"/>
            <a:r>
              <a:rPr lang="en-US" dirty="0" err="1" smtClean="0"/>
              <a:t>eTOM</a:t>
            </a:r>
            <a:r>
              <a:rPr lang="en-US" dirty="0" smtClean="0"/>
              <a:t> </a:t>
            </a:r>
            <a:r>
              <a:rPr lang="en-US" dirty="0"/>
              <a:t>based </a:t>
            </a:r>
            <a:r>
              <a:rPr lang="en-US" dirty="0" smtClean="0"/>
              <a:t>orchestration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87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586" y="0"/>
            <a:ext cx="1147337" cy="1147337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3612995" y="156120"/>
            <a:ext cx="7092176" cy="9367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Self-service portal</a:t>
            </a:r>
            <a:endParaRPr lang="en-US" sz="2000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5" name="Can 4"/>
          <p:cNvSpPr/>
          <p:nvPr/>
        </p:nvSpPr>
        <p:spPr>
          <a:xfrm rot="5400000">
            <a:off x="6836443" y="-1238526"/>
            <a:ext cx="979815" cy="921090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400" dirty="0" smtClean="0">
                <a:latin typeface="Ayuthaya" charset="-34"/>
                <a:ea typeface="Ayuthaya" charset="-34"/>
                <a:cs typeface="Ayuthaya" charset="-34"/>
              </a:rPr>
              <a:t>ESB</a:t>
            </a:r>
            <a:endParaRPr lang="en-US" sz="2400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21621" y="4236227"/>
            <a:ext cx="1940312" cy="1272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R &amp; S</a:t>
            </a:r>
          </a:p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Inventory</a:t>
            </a:r>
            <a:endParaRPr lang="en-US" sz="2000" dirty="0">
              <a:latin typeface="Ayuthaya" charset="-34"/>
              <a:ea typeface="Ayuthaya" charset="-34"/>
              <a:cs typeface="Ayuthaya" charset="-3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3496528" y="3890410"/>
            <a:ext cx="790497" cy="7904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54293" t="39084" r="11170" b="37867"/>
          <a:stretch/>
        </p:blipFill>
        <p:spPr>
          <a:xfrm>
            <a:off x="3635299" y="3470130"/>
            <a:ext cx="802888" cy="3867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54293" t="39084" r="11170" b="37867"/>
          <a:stretch/>
        </p:blipFill>
        <p:spPr>
          <a:xfrm>
            <a:off x="10326027" y="3470130"/>
            <a:ext cx="802888" cy="3867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54293" t="39084" r="11170" b="37867"/>
          <a:stretch/>
        </p:blipFill>
        <p:spPr>
          <a:xfrm>
            <a:off x="5132657" y="2888655"/>
            <a:ext cx="802888" cy="3867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54293" t="39084" r="11170" b="37867"/>
          <a:stretch/>
        </p:blipFill>
        <p:spPr>
          <a:xfrm>
            <a:off x="8532230" y="2893676"/>
            <a:ext cx="802888" cy="38670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125845" y="4236226"/>
            <a:ext cx="1940312" cy="1272478"/>
          </a:xfrm>
          <a:prstGeom prst="rect">
            <a:avLst/>
          </a:prstGeom>
          <a:pattFill prst="pct90">
            <a:fgClr>
              <a:schemeClr val="accent1"/>
            </a:fgClr>
            <a:bgClr>
              <a:schemeClr val="bg1">
                <a:lumMod val="6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Activation</a:t>
            </a:r>
          </a:p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(T1)</a:t>
            </a:r>
            <a:endParaRPr lang="en-US" sz="2000" dirty="0">
              <a:latin typeface="Ayuthaya" charset="-34"/>
              <a:ea typeface="Ayuthaya" charset="-34"/>
              <a:cs typeface="Ayuthaya" charset="-34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5700752" y="3890409"/>
            <a:ext cx="790497" cy="79049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330068" y="4236226"/>
            <a:ext cx="1940312" cy="1272478"/>
          </a:xfrm>
          <a:prstGeom prst="rect">
            <a:avLst/>
          </a:prstGeom>
          <a:pattFill prst="lgGrid">
            <a:fgClr>
              <a:schemeClr val="bg1">
                <a:lumMod val="65000"/>
              </a:schemeClr>
            </a:fgClr>
            <a:bgClr>
              <a:schemeClr val="accent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Monitoring</a:t>
            </a:r>
          </a:p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(T4)</a:t>
            </a:r>
            <a:endParaRPr lang="en-US" sz="2000" dirty="0">
              <a:latin typeface="Ayuthaya" charset="-34"/>
              <a:ea typeface="Ayuthaya" charset="-34"/>
              <a:cs typeface="Ayuthaya" charset="-34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7904975" y="3890409"/>
            <a:ext cx="790497" cy="79049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9582617" y="4236226"/>
            <a:ext cx="1940312" cy="1272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Faults</a:t>
            </a:r>
            <a:endParaRPr lang="en-US" sz="2000" dirty="0">
              <a:latin typeface="Ayuthaya" charset="-34"/>
              <a:ea typeface="Ayuthaya" charset="-34"/>
              <a:cs typeface="Ayuthaya" charset="-34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10157524" y="3890409"/>
            <a:ext cx="790497" cy="790497"/>
          </a:xfrm>
          <a:prstGeom prst="rect">
            <a:avLst/>
          </a:prstGeom>
        </p:spPr>
      </p:pic>
      <p:sp>
        <p:nvSpPr>
          <p:cNvPr id="23" name="Cloud 22"/>
          <p:cNvSpPr/>
          <p:nvPr/>
        </p:nvSpPr>
        <p:spPr>
          <a:xfrm>
            <a:off x="3299524" y="5631366"/>
            <a:ext cx="7805852" cy="1226634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yuthaya" charset="-34"/>
                <a:ea typeface="Ayuthaya" charset="-34"/>
                <a:cs typeface="Ayuthaya" charset="-34"/>
              </a:rPr>
              <a:t>Network</a:t>
            </a:r>
            <a:endParaRPr lang="en-US" dirty="0">
              <a:latin typeface="Ayuthaya" charset="-34"/>
              <a:ea typeface="Ayuthaya" charset="-34"/>
              <a:cs typeface="Ayuthaya" charset="-3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21621" y="1213870"/>
            <a:ext cx="1940312" cy="127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CRM</a:t>
            </a:r>
            <a:endParaRPr lang="en-US" sz="2000" dirty="0">
              <a:latin typeface="Ayuthaya" charset="-34"/>
              <a:ea typeface="Ayuthaya" charset="-34"/>
              <a:cs typeface="Ayuthaya" charset="-34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3479795" y="2064838"/>
            <a:ext cx="790497" cy="79049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125845" y="1208889"/>
            <a:ext cx="1940312" cy="127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Ordering</a:t>
            </a:r>
            <a:endParaRPr lang="en-US" sz="2000" dirty="0">
              <a:latin typeface="Ayuthaya" charset="-34"/>
              <a:ea typeface="Ayuthaya" charset="-34"/>
              <a:cs typeface="Ayuthaya" charset="-34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5684019" y="2059857"/>
            <a:ext cx="790497" cy="790497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273693" y="1212824"/>
            <a:ext cx="1940312" cy="127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Catalogue</a:t>
            </a:r>
            <a:endParaRPr lang="en-US" sz="2000" dirty="0">
              <a:latin typeface="Ayuthaya" charset="-34"/>
              <a:ea typeface="Ayuthaya" charset="-34"/>
              <a:cs typeface="Ayuthaya" charset="-34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7831867" y="2063792"/>
            <a:ext cx="790497" cy="790497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9449422" y="1213870"/>
            <a:ext cx="1940312" cy="127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yuthaya" charset="-34"/>
                <a:ea typeface="Ayuthaya" charset="-34"/>
                <a:cs typeface="Ayuthaya" charset="-34"/>
              </a:rPr>
              <a:t>Problems</a:t>
            </a:r>
            <a:endParaRPr lang="en-US" sz="2000" dirty="0">
              <a:latin typeface="Ayuthaya" charset="-34"/>
              <a:ea typeface="Ayuthaya" charset="-34"/>
              <a:cs typeface="Ayuthaya" charset="-34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10007596" y="2064838"/>
            <a:ext cx="790497" cy="790497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345064" y="5206853"/>
            <a:ext cx="2626118" cy="1177199"/>
            <a:chOff x="527510" y="2463652"/>
            <a:chExt cx="2626118" cy="1177199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54293" t="39084" r="11170" b="37867"/>
            <a:stretch/>
          </p:blipFill>
          <p:spPr>
            <a:xfrm>
              <a:off x="538356" y="2463652"/>
              <a:ext cx="802888" cy="386702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200000">
              <a:off x="527510" y="2850354"/>
              <a:ext cx="790497" cy="790497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1127204" y="2883237"/>
              <a:ext cx="2026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yuthaya" charset="-34"/>
                  <a:ea typeface="Ayuthaya" charset="-34"/>
                  <a:cs typeface="Ayuthaya" charset="-34"/>
                </a:rPr>
                <a:t>TMF API</a:t>
              </a:r>
              <a:endParaRPr lang="en-US" sz="2000" dirty="0">
                <a:latin typeface="Ayuthaya" charset="-34"/>
                <a:ea typeface="Ayuthaya" charset="-34"/>
                <a:cs typeface="Ayuthaya" charset="-34"/>
              </a:endParaRPr>
            </a:p>
          </p:txBody>
        </p:sp>
      </p:grpSp>
      <p:sp>
        <p:nvSpPr>
          <p:cNvPr id="37" name="Rounded Rectangle 36"/>
          <p:cNvSpPr/>
          <p:nvPr/>
        </p:nvSpPr>
        <p:spPr>
          <a:xfrm>
            <a:off x="1360450" y="1147337"/>
            <a:ext cx="1293541" cy="4371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400" smtClean="0">
                <a:latin typeface="Ayuthaya" charset="-34"/>
                <a:ea typeface="Ayuthaya" charset="-34"/>
                <a:cs typeface="Ayuthaya" charset="-34"/>
              </a:rPr>
              <a:t>BPM</a:t>
            </a:r>
            <a:endParaRPr lang="en-US" sz="2400">
              <a:latin typeface="Ayuthaya" charset="-34"/>
              <a:ea typeface="Ayuthaya" charset="-34"/>
              <a:cs typeface="Ayuthaya" charset="-34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3676" y="1447845"/>
            <a:ext cx="1039169" cy="103916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7128" y="4440203"/>
            <a:ext cx="749585" cy="74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21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984" y="1680122"/>
            <a:ext cx="9099395" cy="47767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service fulfilment and assurance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centric processes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57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Customer facing vs Resource facing services</a:t>
            </a:r>
          </a:p>
          <a:p>
            <a:pPr lvl="1"/>
            <a:r>
              <a:rPr lang="en-US" dirty="0" smtClean="0"/>
              <a:t>Unified approach to services and processes</a:t>
            </a:r>
          </a:p>
          <a:p>
            <a:r>
              <a:rPr lang="en-US" dirty="0" smtClean="0"/>
              <a:t>Consistent yet distributed information</a:t>
            </a:r>
          </a:p>
          <a:p>
            <a:pPr lvl="1"/>
            <a:r>
              <a:rPr lang="en-US" dirty="0" smtClean="0"/>
              <a:t>E.g. common resource inventory, dynamic catalogue</a:t>
            </a:r>
          </a:p>
          <a:p>
            <a:r>
              <a:rPr lang="en-US" dirty="0" smtClean="0"/>
              <a:t>No data duplication</a:t>
            </a:r>
          </a:p>
          <a:p>
            <a:pPr lvl="1"/>
            <a:r>
              <a:rPr lang="en-US" dirty="0" smtClean="0"/>
              <a:t>E.g. single user database, PMV framework</a:t>
            </a:r>
          </a:p>
          <a:p>
            <a:r>
              <a:rPr lang="en-US" dirty="0" smtClean="0"/>
              <a:t>Focus on development of service specific modules</a:t>
            </a:r>
          </a:p>
          <a:p>
            <a:pPr lvl="1"/>
            <a:r>
              <a:rPr lang="en-US" dirty="0" smtClean="0"/>
              <a:t>Faster service design</a:t>
            </a:r>
          </a:p>
          <a:p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~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40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-09-14 Corsa GTS Over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SPA timeline v4</Template>
  <TotalTime>4577</TotalTime>
  <Words>478</Words>
  <Application>Microsoft Macintosh PowerPoint</Application>
  <PresentationFormat>Widescreen</PresentationFormat>
  <Paragraphs>133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Ayuthaya</vt:lpstr>
      <vt:lpstr>Calibri</vt:lpstr>
      <vt:lpstr>Verdana</vt:lpstr>
      <vt:lpstr>Arial</vt:lpstr>
      <vt:lpstr>2015-09-14 Corsa GTS Overview</vt:lpstr>
      <vt:lpstr>PowerPoint Presentation</vt:lpstr>
      <vt:lpstr>JRA2T2: Service provider architecture </vt:lpstr>
      <vt:lpstr>Goals</vt:lpstr>
      <vt:lpstr>SPA based service transformation</vt:lpstr>
      <vt:lpstr>TMF Frameworx</vt:lpstr>
      <vt:lpstr>SPA design</vt:lpstr>
      <vt:lpstr>PowerPoint Presentation</vt:lpstr>
      <vt:lpstr>Customer centric processes</vt:lpstr>
      <vt:lpstr>Benefits ~ Challenges</vt:lpstr>
      <vt:lpstr>PowerPoint Presentation</vt:lpstr>
      <vt:lpstr>PowerPoint Presentation</vt:lpstr>
      <vt:lpstr>SPA implementation v1.0 E-line service example</vt:lpstr>
      <vt:lpstr>Order-to-activation orchestration example</vt:lpstr>
      <vt:lpstr>Catalogue – OTRS ITSM</vt:lpstr>
      <vt:lpstr>Inventory API example</vt:lpstr>
      <vt:lpstr>SSP – customer view</vt:lpstr>
      <vt:lpstr>Demo</vt:lpstr>
      <vt:lpstr>Background execution – ordering process</vt:lpstr>
      <vt:lpstr>Behind the scene - OpenNSA</vt:lpstr>
      <vt:lpstr>Background execution - termination</vt:lpstr>
      <vt:lpstr>Behind the scene- OpenNSA</vt:lpstr>
      <vt:lpstr>Orchestration KPIs</vt:lpstr>
      <vt:lpstr>SPA implementation v1.1 E-line service example</vt:lpstr>
      <vt:lpstr>SPA implementation v2.0 Second service example</vt:lpstr>
      <vt:lpstr>T4 PMV – T2 SPA integration</vt:lpstr>
      <vt:lpstr>Service Test Management</vt:lpstr>
      <vt:lpstr>T4 PMV – T2 SPA integration phase 1</vt:lpstr>
      <vt:lpstr>T4 PMV – T2 SPA integration phase 2</vt:lpstr>
      <vt:lpstr>T4 PMV – T2 SPA integration phase 3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53</cp:revision>
  <dcterms:created xsi:type="dcterms:W3CDTF">2017-10-01T08:09:57Z</dcterms:created>
  <dcterms:modified xsi:type="dcterms:W3CDTF">2017-11-28T10:01:15Z</dcterms:modified>
</cp:coreProperties>
</file>