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09" r:id="rId2"/>
    <p:sldId id="258" r:id="rId3"/>
    <p:sldId id="298" r:id="rId4"/>
    <p:sldId id="313" r:id="rId5"/>
    <p:sldId id="314" r:id="rId6"/>
    <p:sldId id="281" r:id="rId7"/>
    <p:sldId id="302" r:id="rId8"/>
    <p:sldId id="300" r:id="rId9"/>
    <p:sldId id="280" r:id="rId10"/>
    <p:sldId id="301" r:id="rId11"/>
    <p:sldId id="308" r:id="rId12"/>
    <p:sldId id="306" r:id="rId13"/>
    <p:sldId id="304" r:id="rId14"/>
    <p:sldId id="299" r:id="rId15"/>
  </p:sldIdLst>
  <p:sldSz cx="9144000" cy="5143500" type="screen16x9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5E87"/>
    <a:srgbClr val="3E87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54" autoAdjust="0"/>
    <p:restoredTop sz="85435" autoAdjust="0"/>
  </p:normalViewPr>
  <p:slideViewPr>
    <p:cSldViewPr>
      <p:cViewPr>
        <p:scale>
          <a:sx n="80" d="100"/>
          <a:sy n="80" d="100"/>
        </p:scale>
        <p:origin x="-210" y="-72"/>
      </p:cViewPr>
      <p:guideLst>
        <p:guide orient="horz" pos="1620"/>
        <p:guide pos="274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2A04D9-3F26-464E-8E3C-F9B9591C83E7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AA1C7-A7E0-4D1F-8AF5-8E260ED5D5FC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204293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08767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60613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6061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12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60613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13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6061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14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6061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aseline="0" dirty="0" smtClean="0"/>
          </a:p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4444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3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444446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 smtClean="0"/>
              <a:t>Some </a:t>
            </a:r>
            <a:r>
              <a:rPr lang="pt-PT" dirty="0" err="1" smtClean="0"/>
              <a:t>quotes</a:t>
            </a:r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0876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5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47087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6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4607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7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04607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8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606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3AA1C7-A7E0-4D1F-8AF5-8E260ED5D5FC}" type="slidenum">
              <a:rPr lang="pt-PT" smtClean="0"/>
              <a:t>9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35606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98636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9820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983840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145069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1927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12784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51379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128927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2616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09544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04683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pt-P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P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B2D015-D09A-460D-9C66-4FEA3C8D18CA}" type="datetimeFigureOut">
              <a:rPr lang="pt-PT" smtClean="0"/>
              <a:t>17-09-2015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302924-BFC4-4699-9618-A8D558F732FD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2505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23678"/>
            <a:ext cx="8229600" cy="857250"/>
          </a:xfrm>
        </p:spPr>
        <p:txBody>
          <a:bodyPr>
            <a:normAutofit/>
          </a:bodyPr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GÉANT OER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859782"/>
            <a:ext cx="8229600" cy="208823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BRANDING</a:t>
            </a:r>
          </a:p>
          <a:p>
            <a:pPr marL="0" indent="0" algn="ctr">
              <a:buNone/>
            </a:pPr>
            <a:endParaRPr lang="pt-PT" sz="12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endParaRPr lang="pt-PT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endParaRPr lang="pt-PT" sz="12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endParaRPr lang="pt-PT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endParaRPr lang="pt-PT" sz="12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endParaRPr lang="pt-PT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r>
              <a:rPr lang="pt-PT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NELSON DIAS | 2015</a:t>
            </a:r>
          </a:p>
        </p:txBody>
      </p:sp>
      <p:pic>
        <p:nvPicPr>
          <p:cNvPr id="7170" name="Picture 2" descr="https://blogs.helmholtz.de/hejus/wp-content/uploads/sites/15/2015/07/GEANT_logo_201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5218"/>
            <a:ext cx="2324792" cy="1162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2892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VISUAL IDENTITY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11710"/>
            <a:ext cx="4690864" cy="2382912"/>
          </a:xfrm>
        </p:spPr>
        <p:txBody>
          <a:bodyPr>
            <a:normAutofit/>
          </a:bodyPr>
          <a:lstStyle/>
          <a:p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Simple</a:t>
            </a:r>
            <a:endParaRPr lang="pt-PT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Appealing</a:t>
            </a:r>
            <a:endParaRPr lang="pt-PT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odern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ecnological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6146" name="Picture 2" descr="http://www.psdgraphics.com/file/fingerprint-png.png"/>
          <p:cNvPicPr>
            <a:picLocks noChangeAspect="1"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851670"/>
            <a:ext cx="3456383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STYLE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57200" y="1635646"/>
            <a:ext cx="4690864" cy="3289167"/>
          </a:xfrm>
        </p:spPr>
        <p:txBody>
          <a:bodyPr>
            <a:normAutofit/>
          </a:bodyPr>
          <a:lstStyle/>
          <a:p>
            <a:r>
              <a:rPr lang="pt-PT" sz="2400" b="1" dirty="0" err="1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Consistent</a:t>
            </a:r>
            <a:endParaRPr lang="pt-PT" sz="2400" b="1" dirty="0" smtClean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  <a:p>
            <a:pPr lvl="1"/>
            <a:r>
              <a:rPr lang="pt-PT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Design</a:t>
            </a:r>
          </a:p>
          <a:p>
            <a:pPr lvl="1"/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Aesthetics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Digital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content</a:t>
            </a:r>
            <a:endParaRPr lang="pt-PT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lvl="1"/>
            <a:r>
              <a:rPr lang="pt-PT" sz="2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Photography</a:t>
            </a:r>
            <a:endParaRPr lang="pt-PT" sz="2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lvl="1"/>
            <a:r>
              <a:rPr lang="pt-PT" sz="2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Illustration</a:t>
            </a:r>
            <a:endParaRPr lang="pt-PT" sz="2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lvl="1"/>
            <a:r>
              <a:rPr lang="pt-PT" sz="2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Graphic</a:t>
            </a:r>
            <a:r>
              <a:rPr lang="pt-PT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elements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dirty="0"/>
          </a:p>
        </p:txBody>
      </p:sp>
      <p:pic>
        <p:nvPicPr>
          <p:cNvPr id="12" name="Picture 2" descr="C:\Users\ndias\Desktop\Imagens Thinkstock Educast@fccn\OER Logo\186294722 [Converted]_s_background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003537"/>
            <a:ext cx="3545883" cy="392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4088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56592" y="1217005"/>
            <a:ext cx="4566249" cy="39193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COLOR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8024" y="1851670"/>
            <a:ext cx="3888432" cy="2952328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r>
              <a:rPr lang="pt-PT" sz="2400" b="1" dirty="0" err="1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Blue</a:t>
            </a:r>
            <a:endParaRPr lang="pt-PT" sz="2400" b="1" dirty="0" smtClean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  <a:p>
            <a:pPr marL="457200" lvl="1" indent="0">
              <a:buNone/>
            </a:pP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Peaceful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and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calm</a:t>
            </a:r>
            <a:endParaRPr lang="pt-PT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457200" lvl="1" indent="0">
              <a:buNone/>
            </a:pPr>
            <a:r>
              <a:rPr lang="en-US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rust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and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integrity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457200" lvl="1" indent="0">
              <a:buNone/>
            </a:pP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Technology</a:t>
            </a:r>
            <a:endParaRPr lang="pt-PT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457200" lvl="1" indent="0">
              <a:buNone/>
            </a:pP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Inovation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457200" lvl="1" indent="0">
              <a:buNone/>
            </a:pPr>
            <a:endParaRPr lang="pt-PT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dirty="0"/>
          </a:p>
        </p:txBody>
      </p:sp>
      <p:sp>
        <p:nvSpPr>
          <p:cNvPr id="6" name="Oval 5"/>
          <p:cNvSpPr/>
          <p:nvPr/>
        </p:nvSpPr>
        <p:spPr>
          <a:xfrm>
            <a:off x="5356634" y="4371950"/>
            <a:ext cx="396044" cy="396044"/>
          </a:xfrm>
          <a:prstGeom prst="ellipse">
            <a:avLst/>
          </a:prstGeom>
          <a:solidFill>
            <a:srgbClr val="3E87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6724786" y="4371950"/>
            <a:ext cx="396044" cy="39604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92938" y="4371950"/>
            <a:ext cx="396044" cy="396044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6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TYPOGRAPHY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9621"/>
            <a:ext cx="4690864" cy="31750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2400" b="1" dirty="0" smtClean="0">
                <a:latin typeface="Arial"/>
                <a:ea typeface="Lato Light" panose="020F0502020204030203" pitchFamily="34" charset="0"/>
                <a:cs typeface="Arial"/>
              </a:rPr>
              <a:t>ARIAL BOLD</a:t>
            </a:r>
          </a:p>
          <a:p>
            <a:pPr marL="0" indent="0">
              <a:buNone/>
            </a:pPr>
            <a:r>
              <a:rPr lang="pt-PT" sz="1400" dirty="0" err="1" smtClean="0">
                <a:latin typeface="Arial"/>
                <a:ea typeface="Lato Light" panose="020F0502020204030203" pitchFamily="34" charset="0"/>
                <a:cs typeface="Arial"/>
              </a:rPr>
              <a:t>Arial</a:t>
            </a:r>
            <a:endParaRPr lang="pt-PT" sz="1400" dirty="0" smtClean="0">
              <a:latin typeface="Arial"/>
              <a:ea typeface="Lato Light" panose="020F0502020204030203" pitchFamily="34" charset="0"/>
              <a:cs typeface="Arial"/>
            </a:endParaRPr>
          </a:p>
          <a:p>
            <a:pPr marL="0" indent="0">
              <a:buNone/>
            </a:pPr>
            <a:endParaRPr lang="pt-PT" sz="2400" dirty="0" smtClean="0">
              <a:latin typeface="Arial"/>
              <a:ea typeface="Lato Light" panose="020F0502020204030203" pitchFamily="34" charset="0"/>
              <a:cs typeface="Arial"/>
            </a:endParaRPr>
          </a:p>
          <a:p>
            <a:pPr marL="0" indent="0">
              <a:buNone/>
            </a:pPr>
            <a:r>
              <a:rPr lang="pt-PT" sz="2400" dirty="0" smtClean="0">
                <a:latin typeface="Lato Regular"/>
                <a:ea typeface="Lato Light" panose="020F0502020204030203" pitchFamily="34" charset="0"/>
                <a:cs typeface="Lato Regular"/>
              </a:rPr>
              <a:t>LATO REGULAR</a:t>
            </a:r>
          </a:p>
          <a:p>
            <a:pPr marL="0" indent="0">
              <a:buNone/>
            </a:pPr>
            <a:r>
              <a:rPr lang="en-US" sz="1400" dirty="0" smtClean="0">
                <a:latin typeface="Lato Light"/>
                <a:ea typeface="Lato Light" panose="020F0502020204030203" pitchFamily="34" charset="0"/>
                <a:cs typeface="Lato Light"/>
              </a:rPr>
              <a:t>L</a:t>
            </a:r>
            <a:r>
              <a:rPr lang="pt-PT" sz="1400" dirty="0" smtClean="0">
                <a:latin typeface="Lato Light"/>
                <a:ea typeface="Lato Light" panose="020F0502020204030203" pitchFamily="34" charset="0"/>
                <a:cs typeface="Lato Light"/>
              </a:rPr>
              <a:t>ato </a:t>
            </a:r>
            <a:r>
              <a:rPr lang="pt-PT" sz="1400" dirty="0" err="1" smtClean="0">
                <a:latin typeface="Lato Light"/>
                <a:ea typeface="Lato Light" panose="020F0502020204030203" pitchFamily="34" charset="0"/>
                <a:cs typeface="Lato Light"/>
              </a:rPr>
              <a:t>light</a:t>
            </a:r>
            <a:endParaRPr lang="pt-PT" sz="1400" dirty="0" smtClean="0">
              <a:latin typeface="Lato Light"/>
              <a:ea typeface="Lato Light" panose="020F0502020204030203" pitchFamily="34" charset="0"/>
              <a:cs typeface="Lato Light"/>
            </a:endParaRPr>
          </a:p>
          <a:p>
            <a:pPr marL="0" indent="0">
              <a:buNone/>
            </a:pPr>
            <a:endParaRPr lang="pt-PT" sz="2400" dirty="0" smtClean="0">
              <a:latin typeface="Arial"/>
              <a:ea typeface="Lato Light" panose="020F0502020204030203" pitchFamily="34" charset="0"/>
              <a:cs typeface="Arial"/>
            </a:endParaRPr>
          </a:p>
          <a:p>
            <a:pPr marL="0" indent="0">
              <a:buNone/>
            </a:pPr>
            <a:r>
              <a:rPr lang="pt-PT" sz="2400" dirty="0" smtClean="0">
                <a:latin typeface="Rockwell"/>
                <a:ea typeface="Lato Light" panose="020F0502020204030203" pitchFamily="34" charset="0"/>
                <a:cs typeface="Rockwell"/>
              </a:rPr>
              <a:t>ROCKWELL</a:t>
            </a:r>
          </a:p>
          <a:p>
            <a:pPr marL="0" indent="0">
              <a:buNone/>
            </a:pPr>
            <a:r>
              <a:rPr lang="pt-PT" sz="1400" dirty="0" err="1" smtClean="0">
                <a:latin typeface="Rockwell"/>
                <a:ea typeface="Lato Light" panose="020F0502020204030203" pitchFamily="34" charset="0"/>
                <a:cs typeface="Rockwell"/>
              </a:rPr>
              <a:t>Rockwell</a:t>
            </a:r>
            <a:r>
              <a:rPr lang="pt-PT" sz="1400" dirty="0" smtClean="0">
                <a:latin typeface="Rockwell"/>
                <a:ea typeface="Lato Light" panose="020F0502020204030203" pitchFamily="34" charset="0"/>
                <a:cs typeface="Rockwell"/>
              </a:rPr>
              <a:t> regular</a:t>
            </a: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7949" t="26420" r="8911" b="19840"/>
          <a:stretch/>
        </p:blipFill>
        <p:spPr>
          <a:xfrm>
            <a:off x="4572000" y="2094565"/>
            <a:ext cx="3888432" cy="1413289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966494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LOGO PROTOTYPE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pic>
        <p:nvPicPr>
          <p:cNvPr id="5" name="Picture 4" descr="Screen Shot 2015-09-09 at 10.21.51 PM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40" r="12282"/>
          <a:stretch/>
        </p:blipFill>
        <p:spPr>
          <a:xfrm>
            <a:off x="1115616" y="1923678"/>
            <a:ext cx="6972158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0525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b="6158"/>
          <a:stretch/>
        </p:blipFill>
        <p:spPr>
          <a:xfrm>
            <a:off x="2051720" y="195486"/>
            <a:ext cx="5040560" cy="47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5010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2.cdn.memeburn.com/wp-content/uploads/2013/08/Building-a-bran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86941"/>
            <a:ext cx="6191250" cy="3629025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907794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A BRAND…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3024336"/>
          </a:xfrm>
        </p:spPr>
        <p:txBody>
          <a:bodyPr>
            <a:normAutofit/>
          </a:bodyPr>
          <a:lstStyle/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Makes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business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recognizable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Builds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reputation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for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and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company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Builds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connection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with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your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audience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Over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time, can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transform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you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into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trusted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source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67" t="19737" r="32003" b="10452"/>
          <a:stretch/>
        </p:blipFill>
        <p:spPr bwMode="auto">
          <a:xfrm>
            <a:off x="9540552" y="201347"/>
            <a:ext cx="4656981" cy="4896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80471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BRAND  IDENTITY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8229600" cy="3024336"/>
          </a:xfrm>
        </p:spPr>
        <p:txBody>
          <a:bodyPr>
            <a:normAutofit/>
          </a:bodyPr>
          <a:lstStyle/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Name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Slogan</a:t>
            </a:r>
          </a:p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Typography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Color </a:t>
            </a:r>
          </a:p>
          <a:p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Logo</a:t>
            </a:r>
          </a:p>
          <a:p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Visual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Identity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/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mood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/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spirit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8064" y="1635646"/>
            <a:ext cx="3733230" cy="286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35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SERVICE NAME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91264" cy="3394472"/>
          </a:xfrm>
        </p:spPr>
        <p:txBody>
          <a:bodyPr>
            <a:normAutofit fontScale="92500" lnSpcReduction="10000"/>
          </a:bodyPr>
          <a:lstStyle/>
          <a:p>
            <a:endParaRPr lang="pt-PT" dirty="0" smtClean="0"/>
          </a:p>
          <a:p>
            <a:endParaRPr lang="pt-PT" dirty="0" smtClean="0"/>
          </a:p>
          <a:p>
            <a:pPr marL="0" indent="0" algn="ctr">
              <a:buNone/>
            </a:pPr>
            <a:r>
              <a:rPr lang="pt-PT" sz="3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</a:t>
            </a:r>
            <a:r>
              <a:rPr lang="pt-PT" sz="3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Géant</a:t>
            </a:r>
            <a:r>
              <a:rPr lang="pt-PT" sz="3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OER”</a:t>
            </a:r>
            <a:endParaRPr lang="pt-PT" sz="3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endParaRPr lang="pt-PT" sz="3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r>
              <a:rPr lang="en-US" sz="8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“?”</a:t>
            </a:r>
            <a:endParaRPr lang="en-US" sz="8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pPr marL="0" indent="0" algn="ctr">
              <a:buNone/>
            </a:pPr>
            <a:endParaRPr lang="pt-PT" sz="3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302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SLOGAN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00151"/>
            <a:ext cx="8291264" cy="339447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PT" sz="28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Examples</a:t>
            </a:r>
            <a:r>
              <a:rPr lang="pt-PT" sz="28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</a:t>
            </a:r>
            <a:endParaRPr lang="pt-PT" sz="2800" dirty="0" smtClean="0"/>
          </a:p>
          <a:p>
            <a:pPr marL="0" indent="0" algn="ctr">
              <a:buNone/>
            </a:pPr>
            <a:r>
              <a:rPr lang="pt-PT" sz="2400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“Use, </a:t>
            </a:r>
            <a:r>
              <a:rPr lang="pt-PT" sz="2400" dirty="0" err="1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re-use</a:t>
            </a:r>
            <a:r>
              <a:rPr lang="pt-PT" sz="2400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 &amp; </a:t>
            </a:r>
            <a:r>
              <a:rPr lang="pt-PT" sz="2400" dirty="0" err="1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remix</a:t>
            </a:r>
            <a:r>
              <a:rPr lang="pt-PT" sz="2400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”</a:t>
            </a:r>
          </a:p>
          <a:p>
            <a:pPr marL="0" indent="0" algn="ctr">
              <a:buNone/>
            </a:pP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Search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find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&amp; 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re-use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”</a:t>
            </a:r>
          </a:p>
          <a:p>
            <a:pPr marL="0" indent="0" algn="ctr">
              <a:buNone/>
            </a:pP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Knowledge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to 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everyone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”</a:t>
            </a:r>
          </a:p>
          <a:p>
            <a:pPr marL="0" indent="0" algn="ctr">
              <a:buNone/>
            </a:pPr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“Click and learn in Europe”</a:t>
            </a:r>
          </a:p>
          <a:p>
            <a:pPr marL="0" indent="0" algn="ctr">
              <a:buNone/>
            </a:pP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Click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and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learn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@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Europe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”</a:t>
            </a:r>
          </a:p>
          <a:p>
            <a:pPr marL="0" indent="0" algn="ctr">
              <a:buNone/>
            </a:pP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Education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for 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all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”</a:t>
            </a:r>
          </a:p>
          <a:p>
            <a:pPr marL="0" indent="0" algn="ctr">
              <a:buNone/>
            </a:pPr>
            <a:r>
              <a:rPr lang="en-US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ore.....</a:t>
            </a:r>
          </a:p>
          <a:p>
            <a:endParaRPr lang="pt-PT" sz="3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10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6512" y="-1604714"/>
            <a:ext cx="9217024" cy="460851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6896" y="2427734"/>
            <a:ext cx="3754760" cy="2520280"/>
          </a:xfrm>
        </p:spPr>
        <p:txBody>
          <a:bodyPr>
            <a:normAutofit lnSpcReduction="10000"/>
          </a:bodyPr>
          <a:lstStyle/>
          <a:p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Education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Open </a:t>
            </a:r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content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LOM</a:t>
            </a:r>
          </a:p>
          <a:p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Multimedia</a:t>
            </a:r>
            <a:r>
              <a:rPr lang="pt-PT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</a:t>
            </a:r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nowledge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Learning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Teaching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425752" y="2454737"/>
            <a:ext cx="3754760" cy="2205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</a:t>
            </a:r>
            <a:r>
              <a:rPr lang="pt-PT" sz="20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earch</a:t>
            </a:r>
            <a:endParaRPr lang="pt-PT" sz="2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</a:t>
            </a:r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ind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</a:t>
            </a:r>
            <a:r>
              <a:rPr lang="pt-PT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</a:t>
            </a:r>
          </a:p>
          <a:p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</a:t>
            </a:r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e-use</a:t>
            </a:r>
            <a:endParaRPr lang="pt-PT" sz="20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</a:t>
            </a:r>
            <a:r>
              <a:rPr lang="pt-PT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emix</a:t>
            </a:r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126830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SYMBOLIC ELEMENTS</a:t>
            </a:r>
            <a:endParaRPr lang="pt-PT" dirty="0">
              <a:latin typeface="Lato Heavy" panose="020F0502020204030203" pitchFamily="34" charset="0"/>
              <a:ea typeface="Lato Heavy" panose="020F0502020204030203" pitchFamily="34" charset="0"/>
              <a:cs typeface="Lato Heavy" panose="020F0502020204030203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07654"/>
            <a:ext cx="4690864" cy="2886968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ook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knowledge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r>
              <a:rPr lang="en-US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edia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content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Hand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search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interactivity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r>
              <a:rPr lang="en-US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epository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/Portal 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knowledge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r>
              <a:rPr lang="en-US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</a:t>
            </a:r>
            <a:r>
              <a:rPr lang="pt-PT" sz="24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upe</a:t>
            </a:r>
            <a:r>
              <a:rPr lang="pt-PT" sz="2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search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pt-PT" sz="24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interactivity</a:t>
            </a:r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  <a:endParaRPr lang="pt-PT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pt-PT" sz="2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More .....</a:t>
            </a:r>
            <a:endParaRPr lang="pt-PT" sz="2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sz="2400" dirty="0" smtClean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endParaRPr lang="pt-PT" dirty="0"/>
          </a:p>
        </p:txBody>
      </p:sp>
      <p:pic>
        <p:nvPicPr>
          <p:cNvPr id="5122" name="Picture 2" descr="C:\Users\ndias\Desktop\Imagens Thinkstock Educast@fccn\OER Logo\186294722 [Converted]_s_backgroundpng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491630"/>
            <a:ext cx="2935352" cy="3246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217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14344</TotalTime>
  <Words>213</Words>
  <Application>Microsoft Office PowerPoint</Application>
  <PresentationFormat>On-screen Show (16:9)</PresentationFormat>
  <Paragraphs>105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GÉANT OER</vt:lpstr>
      <vt:lpstr>PowerPoint Presentation</vt:lpstr>
      <vt:lpstr>PowerPoint Presentation</vt:lpstr>
      <vt:lpstr>A BRAND…</vt:lpstr>
      <vt:lpstr>BRAND  IDENTITY</vt:lpstr>
      <vt:lpstr>SERVICE NAME</vt:lpstr>
      <vt:lpstr>SLOGAN</vt:lpstr>
      <vt:lpstr>PowerPoint Presentation</vt:lpstr>
      <vt:lpstr>SYMBOLIC ELEMENTS</vt:lpstr>
      <vt:lpstr>VISUAL IDENTITY</vt:lpstr>
      <vt:lpstr>STYLE</vt:lpstr>
      <vt:lpstr>COLOR</vt:lpstr>
      <vt:lpstr>TYPOGRAPHY</vt:lpstr>
      <vt:lpstr>LOGO PROTOTYPE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Terena OER</dc:title>
  <dc:creator>Nélson Dias</dc:creator>
  <cp:lastModifiedBy>Nélson Dias</cp:lastModifiedBy>
  <cp:revision>415</cp:revision>
  <dcterms:created xsi:type="dcterms:W3CDTF">2014-09-25T18:57:53Z</dcterms:created>
  <dcterms:modified xsi:type="dcterms:W3CDTF">2015-09-17T08:26:22Z</dcterms:modified>
</cp:coreProperties>
</file>