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/>
    <p:restoredTop sz="94588"/>
  </p:normalViewPr>
  <p:slideViewPr>
    <p:cSldViewPr snapToGrid="0" snapToObjects="1">
      <p:cViewPr varScale="1">
        <p:scale>
          <a:sx n="72" d="100"/>
          <a:sy n="72" d="100"/>
        </p:scale>
        <p:origin x="-12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WISE Workshop @ STFC, February 26-28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8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WISE @ STFC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</a:t>
            </a:r>
            <a:r>
              <a:rPr lang="en-US" dirty="0"/>
              <a:t>WISE Community workshop is hosted by STFC and Rutherford Appleton Laboratory. Support by the UK </a:t>
            </a:r>
            <a:r>
              <a:rPr lang="en-US" dirty="0" err="1"/>
              <a:t>GridPP</a:t>
            </a:r>
            <a:r>
              <a:rPr lang="en-US" dirty="0"/>
              <a:t> project is </a:t>
            </a:r>
            <a:r>
              <a:rPr lang="en-US" dirty="0" smtClean="0"/>
              <a:t>acknowledged.”</a:t>
            </a:r>
          </a:p>
          <a:p>
            <a:r>
              <a:rPr lang="en-US" dirty="0"/>
              <a:t>Many thanks to </a:t>
            </a:r>
            <a:r>
              <a:rPr lang="en-US" dirty="0" smtClean="0"/>
              <a:t>our WISE </a:t>
            </a:r>
            <a:r>
              <a:rPr lang="en-US" dirty="0"/>
              <a:t>host, Dave </a:t>
            </a:r>
            <a:r>
              <a:rPr lang="en-US" dirty="0" smtClean="0"/>
              <a:t>Kelsey</a:t>
            </a:r>
          </a:p>
          <a:p>
            <a:r>
              <a:rPr lang="en-US" dirty="0" smtClean="0"/>
              <a:t>Many thanks to </a:t>
            </a:r>
            <a:r>
              <a:rPr lang="en-US" dirty="0" err="1" smtClean="0"/>
              <a:t>Sigita</a:t>
            </a:r>
            <a:r>
              <a:rPr lang="en-US" dirty="0" smtClean="0"/>
              <a:t> for supporting logistics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5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396668"/>
              </p:ext>
            </p:extLst>
          </p:nvPr>
        </p:nvGraphicFramePr>
        <p:xfrm>
          <a:off x="681038" y="2336800"/>
          <a:ext cx="9613900" cy="3708400"/>
        </p:xfrm>
        <a:graphic>
          <a:graphicData uri="http://schemas.openxmlformats.org/drawingml/2006/table">
            <a:tbl>
              <a:tblPr firstRow="1">
                <a:tableStyleId>{10A1B5D5-9B99-4C35-A422-299274C87663}</a:tableStyleId>
              </a:tblPr>
              <a:tblGrid>
                <a:gridCol w="888710"/>
                <a:gridCol w="2680917"/>
                <a:gridCol w="2751467"/>
                <a:gridCol w="329280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09:00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Welcome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SCIv2 to Policy Development Kits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 Kit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09:30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Updates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Updates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10:30 </a:t>
                      </a:r>
                      <a:endParaRPr lang="en-US" i="1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</a:t>
                      </a:r>
                      <a:endParaRPr lang="en-US" i="1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</a:t>
                      </a:r>
                      <a:endParaRPr lang="en-US" i="1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</a:t>
                      </a:r>
                      <a:endParaRPr lang="en-US" i="1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Updates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WISE Mission &amp; Strategy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12:30</a:t>
                      </a:r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Lunch</a:t>
                      </a:r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Lunch</a:t>
                      </a:r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Lunch</a:t>
                      </a:r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Updates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15:30</a:t>
                      </a:r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</a:t>
                      </a:r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</a:t>
                      </a:r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i="1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16:00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 meeting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WISE Mission &amp; Strategy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20:00</a:t>
                      </a:r>
                      <a:endParaRPr lang="en-US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No-host dinner</a:t>
                      </a:r>
                      <a:endParaRPr lang="en-US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No-host dinner</a:t>
                      </a:r>
                      <a:endParaRPr lang="en-US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7E6E6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76130" y="6296255"/>
            <a:ext cx="7743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Latest information at https</a:t>
            </a:r>
            <a:r>
              <a:rPr lang="en-US" dirty="0"/>
              <a:t>://</a:t>
            </a:r>
            <a:r>
              <a:rPr lang="en-US" dirty="0" err="1"/>
              <a:t>wiki.geant.org</a:t>
            </a:r>
            <a:r>
              <a:rPr lang="en-US" dirty="0"/>
              <a:t>/display/WISE/WISE+@+STFC</a:t>
            </a:r>
          </a:p>
        </p:txBody>
      </p:sp>
    </p:spTree>
    <p:extLst>
      <p:ext uri="{BB962C8B-B14F-4D97-AF65-F5344CB8AC3E}">
        <p14:creationId xmlns:p14="http://schemas.microsoft.com/office/powerpoint/2010/main" val="173452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 Tonight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0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3765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E PPT Template" id="{90583413-F761-4B40-95A7-15A2263F0ABC}" vid="{0B27235C-06D5-1E4F-AB0B-95551B399E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1065</TotalTime>
  <Words>154</Words>
  <Application>Microsoft Macintosh PowerPoint</Application>
  <PresentationFormat>Custom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Berlijn</vt:lpstr>
      <vt:lpstr>Welcome!</vt:lpstr>
      <vt:lpstr>WISE @ STFC</vt:lpstr>
      <vt:lpstr>Agenda</vt:lpstr>
      <vt:lpstr>Dinner Tonight</vt:lpstr>
      <vt:lpstr>Photo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WISE 2016</dc:title>
  <dc:creator>Microsoft Office User</dc:creator>
  <cp:lastModifiedBy>Hannah Short</cp:lastModifiedBy>
  <cp:revision>13</cp:revision>
  <dcterms:created xsi:type="dcterms:W3CDTF">2016-02-24T08:53:40Z</dcterms:created>
  <dcterms:modified xsi:type="dcterms:W3CDTF">2018-02-21T08:51:41Z</dcterms:modified>
</cp:coreProperties>
</file>