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  <p:sldId id="266" r:id="rId6"/>
    <p:sldId id="265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/>
    <p:restoredTop sz="94588"/>
  </p:normalViewPr>
  <p:slideViewPr>
    <p:cSldViewPr snapToGrid="0" snapToObjects="1">
      <p:cViewPr varScale="1">
        <p:scale>
          <a:sx n="72" d="100"/>
          <a:sy n="72" d="100"/>
        </p:scale>
        <p:origin x="-128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20.02.18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 Sec &amp; WISE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do we need? (Do we need anything?)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8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our assets in WISE?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Security Policy Makers &amp; Management</a:t>
            </a:r>
          </a:p>
          <a:p>
            <a:r>
              <a:rPr lang="en-US" dirty="0" smtClean="0"/>
              <a:t>A few technical security people</a:t>
            </a:r>
          </a:p>
          <a:p>
            <a:r>
              <a:rPr lang="en-US" dirty="0" smtClean="0"/>
              <a:t>A venue for face-to-face trust building</a:t>
            </a:r>
          </a:p>
          <a:p>
            <a:r>
              <a:rPr lang="en-US" dirty="0" smtClean="0"/>
              <a:t>Support for the group from Infrastructure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47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WISE has to bring value to the operational security teams of its participating </a:t>
            </a:r>
            <a:r>
              <a:rPr lang="en-US" dirty="0" smtClean="0"/>
              <a:t>Infrastructure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13"/>
          </p:nvPr>
        </p:nvSpPr>
        <p:spPr/>
        <p:txBody>
          <a:bodyPr/>
          <a:lstStyle/>
          <a:p>
            <a:r>
              <a:rPr lang="en-US" dirty="0" smtClean="0"/>
              <a:t>A quote from an esteemed colleague of mine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4380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share data confidentially between infrastructures? Incident Response, Threat Intelligence, Abuse Reports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WLCG discovers hundreds of LIGO passwords. How can we tell them?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01022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share data confidentially between infrastructures? Incident Response, Threat Intelligence, Abuse Reports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WLCG discovers hundreds of LIGO passwords. How can we tell them?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 we have a contact point for the Infrastructures and their participants? How can/should one infrastructure interact with sites of another?</a:t>
            </a:r>
          </a:p>
          <a:p>
            <a:pPr lvl="1"/>
            <a:r>
              <a:rPr lang="en-US" dirty="0" smtClean="0"/>
              <a:t>What if LIGO has a problem with an academic domain? Can they discover that this is part of WLCG and find a contact?</a:t>
            </a:r>
          </a:p>
        </p:txBody>
      </p:sp>
    </p:spTree>
    <p:extLst>
      <p:ext uri="{BB962C8B-B14F-4D97-AF65-F5344CB8AC3E}">
        <p14:creationId xmlns:p14="http://schemas.microsoft.com/office/powerpoint/2010/main" val="4147934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WISE use its assets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Spin off an operational security group (&amp; mailing list) to align incident response practices??</a:t>
            </a:r>
          </a:p>
          <a:p>
            <a:r>
              <a:rPr lang="en-US" dirty="0" smtClean="0"/>
              <a:t>Academic inventory of security contacts??</a:t>
            </a:r>
          </a:p>
          <a:p>
            <a:r>
              <a:rPr lang="en-US" dirty="0" smtClean="0"/>
              <a:t>What makes sense??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4649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E PPT Template" id="{90583413-F761-4B40-95A7-15A2263F0ABC}" vid="{0B27235C-06D5-1E4F-AB0B-95551B399E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22</TotalTime>
  <Words>221</Words>
  <Application>Microsoft Macintosh PowerPoint</Application>
  <PresentationFormat>Custom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Berlijn</vt:lpstr>
      <vt:lpstr>Op Sec &amp; WISE</vt:lpstr>
      <vt:lpstr>What are our assets in WISE?</vt:lpstr>
      <vt:lpstr>WISE has to bring value to the operational security teams of its participating Infrastructure</vt:lpstr>
      <vt:lpstr>Challenges</vt:lpstr>
      <vt:lpstr>Challenges</vt:lpstr>
      <vt:lpstr>How can WISE use its assets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Hannah Short</cp:lastModifiedBy>
  <cp:revision>8</cp:revision>
  <dcterms:created xsi:type="dcterms:W3CDTF">2016-02-24T08:53:40Z</dcterms:created>
  <dcterms:modified xsi:type="dcterms:W3CDTF">2018-02-20T15:28:10Z</dcterms:modified>
</cp:coreProperties>
</file>