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ppt/diagrams/data14.xml" ContentType="application/vnd.openxmlformats-officedocument.drawingml.diagramData+xml"/>
  <Override PartName="/ppt/diagrams/layout14.xml" ContentType="application/vnd.openxmlformats-officedocument.drawingml.diagramLayout+xml"/>
  <Override PartName="/ppt/diagrams/quickStyle14.xml" ContentType="application/vnd.openxmlformats-officedocument.drawingml.diagramStyle+xml"/>
  <Override PartName="/ppt/diagrams/colors14.xml" ContentType="application/vnd.openxmlformats-officedocument.drawingml.diagramColors+xml"/>
  <Override PartName="/ppt/diagrams/drawing14.xml" ContentType="application/vnd.ms-office.drawingml.diagramDrawing+xml"/>
  <Override PartName="/ppt/diagrams/data15.xml" ContentType="application/vnd.openxmlformats-officedocument.drawingml.diagramData+xml"/>
  <Override PartName="/ppt/diagrams/layout15.xml" ContentType="application/vnd.openxmlformats-officedocument.drawingml.diagramLayout+xml"/>
  <Override PartName="/ppt/diagrams/quickStyle15.xml" ContentType="application/vnd.openxmlformats-officedocument.drawingml.diagramStyle+xml"/>
  <Override PartName="/ppt/diagrams/colors15.xml" ContentType="application/vnd.openxmlformats-officedocument.drawingml.diagramColors+xml"/>
  <Override PartName="/ppt/diagrams/drawing15.xml" ContentType="application/vnd.ms-office.drawingml.diagramDrawing+xml"/>
  <Override PartName="/ppt/diagrams/data16.xml" ContentType="application/vnd.openxmlformats-officedocument.drawingml.diagramData+xml"/>
  <Override PartName="/ppt/diagrams/layout16.xml" ContentType="application/vnd.openxmlformats-officedocument.drawingml.diagramLayout+xml"/>
  <Override PartName="/ppt/diagrams/quickStyle16.xml" ContentType="application/vnd.openxmlformats-officedocument.drawingml.diagramStyle+xml"/>
  <Override PartName="/ppt/diagrams/colors16.xml" ContentType="application/vnd.openxmlformats-officedocument.drawingml.diagramColors+xml"/>
  <Override PartName="/ppt/diagrams/drawing16.xml" ContentType="application/vnd.ms-office.drawingml.diagramDrawing+xml"/>
  <Override PartName="/ppt/diagrams/data17.xml" ContentType="application/vnd.openxmlformats-officedocument.drawingml.diagramData+xml"/>
  <Override PartName="/ppt/diagrams/layout17.xml" ContentType="application/vnd.openxmlformats-officedocument.drawingml.diagramLayout+xml"/>
  <Override PartName="/ppt/diagrams/quickStyle17.xml" ContentType="application/vnd.openxmlformats-officedocument.drawingml.diagramStyle+xml"/>
  <Override PartName="/ppt/diagrams/colors17.xml" ContentType="application/vnd.openxmlformats-officedocument.drawingml.diagramColors+xml"/>
  <Override PartName="/ppt/diagrams/drawing17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5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4"/>
  </p:sldMasterIdLst>
  <p:notesMasterIdLst>
    <p:notesMasterId r:id="rId33"/>
  </p:notesMasterIdLst>
  <p:sldIdLst>
    <p:sldId id="283" r:id="rId5"/>
    <p:sldId id="288" r:id="rId6"/>
    <p:sldId id="299" r:id="rId7"/>
    <p:sldId id="300" r:id="rId8"/>
    <p:sldId id="289" r:id="rId9"/>
    <p:sldId id="292" r:id="rId10"/>
    <p:sldId id="293" r:id="rId11"/>
    <p:sldId id="298" r:id="rId12"/>
    <p:sldId id="301" r:id="rId13"/>
    <p:sldId id="302" r:id="rId14"/>
    <p:sldId id="303" r:id="rId15"/>
    <p:sldId id="314" r:id="rId16"/>
    <p:sldId id="304" r:id="rId17"/>
    <p:sldId id="305" r:id="rId18"/>
    <p:sldId id="306" r:id="rId19"/>
    <p:sldId id="307" r:id="rId20"/>
    <p:sldId id="308" r:id="rId21"/>
    <p:sldId id="309" r:id="rId22"/>
    <p:sldId id="311" r:id="rId23"/>
    <p:sldId id="313" r:id="rId24"/>
    <p:sldId id="315" r:id="rId25"/>
    <p:sldId id="316" r:id="rId26"/>
    <p:sldId id="318" r:id="rId27"/>
    <p:sldId id="317" r:id="rId28"/>
    <p:sldId id="295" r:id="rId29"/>
    <p:sldId id="296" r:id="rId30"/>
    <p:sldId id="310" r:id="rId31"/>
    <p:sldId id="286" r:id="rId32"/>
  </p:sldIdLst>
  <p:sldSz cx="12192000" cy="6858000"/>
  <p:notesSz cx="6735763" cy="98663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D7D30"/>
    <a:srgbClr val="F6791C"/>
    <a:srgbClr val="003F5E"/>
    <a:srgbClr val="F57B20"/>
    <a:srgbClr val="F57A1E"/>
    <a:srgbClr val="013F5E"/>
    <a:srgbClr val="003959"/>
    <a:srgbClr val="ED1556"/>
    <a:srgbClr val="003F5D"/>
    <a:srgbClr val="1C416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00" autoAdjust="0"/>
    <p:restoredTop sz="94660"/>
  </p:normalViewPr>
  <p:slideViewPr>
    <p:cSldViewPr snapToGrid="0">
      <p:cViewPr>
        <p:scale>
          <a:sx n="81" d="100"/>
          <a:sy n="81" d="100"/>
        </p:scale>
        <p:origin x="-952" y="-144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6.xml"/><Relationship Id="rId21" Type="http://schemas.openxmlformats.org/officeDocument/2006/relationships/slide" Target="slides/slide17.xml"/><Relationship Id="rId22" Type="http://schemas.openxmlformats.org/officeDocument/2006/relationships/slide" Target="slides/slide18.xml"/><Relationship Id="rId23" Type="http://schemas.openxmlformats.org/officeDocument/2006/relationships/slide" Target="slides/slide19.xml"/><Relationship Id="rId24" Type="http://schemas.openxmlformats.org/officeDocument/2006/relationships/slide" Target="slides/slide20.xml"/><Relationship Id="rId25" Type="http://schemas.openxmlformats.org/officeDocument/2006/relationships/slide" Target="slides/slide21.xml"/><Relationship Id="rId26" Type="http://schemas.openxmlformats.org/officeDocument/2006/relationships/slide" Target="slides/slide22.xml"/><Relationship Id="rId27" Type="http://schemas.openxmlformats.org/officeDocument/2006/relationships/slide" Target="slides/slide23.xml"/><Relationship Id="rId28" Type="http://schemas.openxmlformats.org/officeDocument/2006/relationships/slide" Target="slides/slide24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2" Type="http://schemas.openxmlformats.org/officeDocument/2006/relationships/customXml" Target="../customXml/item2.xml"/><Relationship Id="rId3" Type="http://schemas.openxmlformats.org/officeDocument/2006/relationships/customXml" Target="../customXml/item3.xml"/><Relationship Id="rId4" Type="http://schemas.openxmlformats.org/officeDocument/2006/relationships/slideMaster" Target="slideMasters/slideMaster1.xml"/><Relationship Id="rId5" Type="http://schemas.openxmlformats.org/officeDocument/2006/relationships/slide" Target="slides/slide1.xml"/><Relationship Id="rId30" Type="http://schemas.openxmlformats.org/officeDocument/2006/relationships/slide" Target="slides/slide26.xml"/><Relationship Id="rId31" Type="http://schemas.openxmlformats.org/officeDocument/2006/relationships/slide" Target="slides/slide27.xml"/><Relationship Id="rId32" Type="http://schemas.openxmlformats.org/officeDocument/2006/relationships/slide" Target="slides/slide28.xml"/><Relationship Id="rId9" Type="http://schemas.openxmlformats.org/officeDocument/2006/relationships/slide" Target="slides/slide5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33" Type="http://schemas.openxmlformats.org/officeDocument/2006/relationships/notesMaster" Target="notesMasters/notesMaster1.xml"/><Relationship Id="rId34" Type="http://schemas.openxmlformats.org/officeDocument/2006/relationships/printerSettings" Target="printerSettings/printerSettings1.bin"/><Relationship Id="rId35" Type="http://schemas.openxmlformats.org/officeDocument/2006/relationships/presProps" Target="presProps.xml"/><Relationship Id="rId36" Type="http://schemas.openxmlformats.org/officeDocument/2006/relationships/viewProps" Target="viewProps.xml"/><Relationship Id="rId10" Type="http://schemas.openxmlformats.org/officeDocument/2006/relationships/slide" Target="slides/slide6.xml"/><Relationship Id="rId11" Type="http://schemas.openxmlformats.org/officeDocument/2006/relationships/slide" Target="slides/slide7.xml"/><Relationship Id="rId12" Type="http://schemas.openxmlformats.org/officeDocument/2006/relationships/slide" Target="slides/slide8.xml"/><Relationship Id="rId13" Type="http://schemas.openxmlformats.org/officeDocument/2006/relationships/slide" Target="slides/slide9.xml"/><Relationship Id="rId14" Type="http://schemas.openxmlformats.org/officeDocument/2006/relationships/slide" Target="slides/slide10.xml"/><Relationship Id="rId15" Type="http://schemas.openxmlformats.org/officeDocument/2006/relationships/slide" Target="slides/slide11.xml"/><Relationship Id="rId16" Type="http://schemas.openxmlformats.org/officeDocument/2006/relationships/slide" Target="slides/slide12.xml"/><Relationship Id="rId17" Type="http://schemas.openxmlformats.org/officeDocument/2006/relationships/slide" Target="slides/slide13.xml"/><Relationship Id="rId18" Type="http://schemas.openxmlformats.org/officeDocument/2006/relationships/slide" Target="slides/slide14.xml"/><Relationship Id="rId19" Type="http://schemas.openxmlformats.org/officeDocument/2006/relationships/slide" Target="slides/slide15.xml"/><Relationship Id="rId37" Type="http://schemas.openxmlformats.org/officeDocument/2006/relationships/theme" Target="theme/theme1.xml"/><Relationship Id="rId38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5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6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7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59A7F46-08B8-F346-B158-33AF7AB12715}" type="doc">
      <dgm:prSet loTypeId="urn:microsoft.com/office/officeart/2005/8/layout/orgChart1" loCatId="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en-US"/>
        </a:p>
      </dgm:t>
    </dgm:pt>
    <dgm:pt modelId="{50CC7EC1-F4A3-8F46-86CD-01C6BA0DC084}">
      <dgm:prSet phldrT="[Text]"/>
      <dgm:spPr/>
      <dgm:t>
        <a:bodyPr/>
        <a:lstStyle/>
        <a:p>
          <a:r>
            <a:rPr lang="en-US" dirty="0" smtClean="0"/>
            <a:t>eduGain Support</a:t>
          </a:r>
          <a:endParaRPr lang="en-US" dirty="0"/>
        </a:p>
      </dgm:t>
    </dgm:pt>
    <dgm:pt modelId="{8C85C45F-E069-F040-A704-F9921F945672}" type="parTrans" cxnId="{805A6744-2DDC-A64F-8F78-F8AE585B9BCB}">
      <dgm:prSet/>
      <dgm:spPr/>
      <dgm:t>
        <a:bodyPr/>
        <a:lstStyle/>
        <a:p>
          <a:endParaRPr lang="en-US"/>
        </a:p>
      </dgm:t>
    </dgm:pt>
    <dgm:pt modelId="{D073D6F3-CCB6-7449-B311-B5DFAACF0476}" type="sibTrans" cxnId="{805A6744-2DDC-A64F-8F78-F8AE585B9BCB}">
      <dgm:prSet/>
      <dgm:spPr/>
      <dgm:t>
        <a:bodyPr/>
        <a:lstStyle/>
        <a:p>
          <a:endParaRPr lang="en-US"/>
        </a:p>
      </dgm:t>
    </dgm:pt>
    <dgm:pt modelId="{30ADA632-6DA6-B34C-94BE-BD2BDE0239E6}">
      <dgm:prSet phldrT="[Text]"/>
      <dgm:spPr/>
      <dgm:t>
        <a:bodyPr/>
        <a:lstStyle/>
        <a:p>
          <a:r>
            <a:rPr lang="en-US" dirty="0" err="1" smtClean="0"/>
            <a:t>Incommon</a:t>
          </a:r>
          <a:endParaRPr lang="en-US" dirty="0"/>
        </a:p>
      </dgm:t>
    </dgm:pt>
    <dgm:pt modelId="{CF7BF9FD-7AF5-094F-B814-0FDA348B46FA}" type="parTrans" cxnId="{E7E706CD-7EA9-D34A-A33D-8D4C837DE373}">
      <dgm:prSet/>
      <dgm:spPr/>
      <dgm:t>
        <a:bodyPr/>
        <a:lstStyle/>
        <a:p>
          <a:endParaRPr lang="en-US"/>
        </a:p>
      </dgm:t>
    </dgm:pt>
    <dgm:pt modelId="{82D7D6E3-59BC-7446-9837-EFCE44C28DB1}" type="sibTrans" cxnId="{E7E706CD-7EA9-D34A-A33D-8D4C837DE373}">
      <dgm:prSet/>
      <dgm:spPr/>
      <dgm:t>
        <a:bodyPr/>
        <a:lstStyle/>
        <a:p>
          <a:endParaRPr lang="en-US"/>
        </a:p>
      </dgm:t>
    </dgm:pt>
    <dgm:pt modelId="{623712E0-0B87-9040-A25A-DF70345A6EE1}">
      <dgm:prSet phldrT="[Text]"/>
      <dgm:spPr/>
      <dgm:t>
        <a:bodyPr/>
        <a:lstStyle/>
        <a:p>
          <a:r>
            <a:rPr lang="en-US" dirty="0" err="1" smtClean="0"/>
            <a:t>SURFconext</a:t>
          </a:r>
          <a:endParaRPr lang="en-US" dirty="0"/>
        </a:p>
      </dgm:t>
    </dgm:pt>
    <dgm:pt modelId="{66F38D20-0414-BA4D-A8F7-B3B7A887DEFC}" type="parTrans" cxnId="{BE117516-9402-8840-A69D-1439F4A377F2}">
      <dgm:prSet/>
      <dgm:spPr/>
      <dgm:t>
        <a:bodyPr/>
        <a:lstStyle/>
        <a:p>
          <a:endParaRPr lang="en-US"/>
        </a:p>
      </dgm:t>
    </dgm:pt>
    <dgm:pt modelId="{7EF29F94-D4F7-B844-BA5D-69FF011D5A9D}" type="sibTrans" cxnId="{BE117516-9402-8840-A69D-1439F4A377F2}">
      <dgm:prSet/>
      <dgm:spPr/>
      <dgm:t>
        <a:bodyPr/>
        <a:lstStyle/>
        <a:p>
          <a:endParaRPr lang="en-US"/>
        </a:p>
      </dgm:t>
    </dgm:pt>
    <dgm:pt modelId="{6D55A0B3-9307-2F4E-91D7-18499D789F43}">
      <dgm:prSet phldrT="[Text]"/>
      <dgm:spPr/>
      <dgm:t>
        <a:bodyPr/>
        <a:lstStyle/>
        <a:p>
          <a:r>
            <a:rPr lang="en-US" dirty="0" smtClean="0"/>
            <a:t>IDEM</a:t>
          </a:r>
          <a:endParaRPr lang="en-US" dirty="0"/>
        </a:p>
      </dgm:t>
    </dgm:pt>
    <dgm:pt modelId="{6A9318D9-CD0F-5448-9AAC-42BF43FC122B}" type="parTrans" cxnId="{41095682-8318-7748-8B1F-A3072DF80712}">
      <dgm:prSet/>
      <dgm:spPr/>
      <dgm:t>
        <a:bodyPr/>
        <a:lstStyle/>
        <a:p>
          <a:endParaRPr lang="en-US"/>
        </a:p>
      </dgm:t>
    </dgm:pt>
    <dgm:pt modelId="{8F7A85C5-5E17-CB43-9BCF-71E9C8BAF029}" type="sibTrans" cxnId="{41095682-8318-7748-8B1F-A3072DF80712}">
      <dgm:prSet/>
      <dgm:spPr/>
      <dgm:t>
        <a:bodyPr/>
        <a:lstStyle/>
        <a:p>
          <a:endParaRPr lang="en-US"/>
        </a:p>
      </dgm:t>
    </dgm:pt>
    <dgm:pt modelId="{575833F5-F0D0-F845-A922-95CFD6E82A63}">
      <dgm:prSet phldrT="[Text]"/>
      <dgm:spPr/>
      <dgm:t>
        <a:bodyPr/>
        <a:lstStyle/>
        <a:p>
          <a:r>
            <a:rPr lang="en-US" dirty="0" smtClean="0"/>
            <a:t>LIGO </a:t>
          </a:r>
          <a:endParaRPr lang="en-US" dirty="0"/>
        </a:p>
      </dgm:t>
    </dgm:pt>
    <dgm:pt modelId="{80FA94F1-2C94-6248-8E0A-396A9EBB2949}" type="parTrans" cxnId="{A331A314-1DAD-EB45-B46C-CC7FD07333F5}">
      <dgm:prSet/>
      <dgm:spPr/>
      <dgm:t>
        <a:bodyPr/>
        <a:lstStyle/>
        <a:p>
          <a:endParaRPr lang="en-US"/>
        </a:p>
      </dgm:t>
    </dgm:pt>
    <dgm:pt modelId="{C8A6A9AE-5AB1-0345-BCF0-6B1D5C7A6704}" type="sibTrans" cxnId="{A331A314-1DAD-EB45-B46C-CC7FD07333F5}">
      <dgm:prSet/>
      <dgm:spPr/>
      <dgm:t>
        <a:bodyPr/>
        <a:lstStyle/>
        <a:p>
          <a:endParaRPr lang="en-US"/>
        </a:p>
      </dgm:t>
    </dgm:pt>
    <dgm:pt modelId="{45338563-6D8D-7E4E-87D5-70F16512854D}">
      <dgm:prSet phldrT="[Text]"/>
      <dgm:spPr/>
      <dgm:t>
        <a:bodyPr/>
        <a:lstStyle/>
        <a:p>
          <a:r>
            <a:rPr lang="en-US" dirty="0" smtClean="0"/>
            <a:t>INFN</a:t>
          </a:r>
          <a:endParaRPr lang="en-US" dirty="0"/>
        </a:p>
      </dgm:t>
    </dgm:pt>
    <dgm:pt modelId="{65DCAD71-839E-A54B-8DA8-CCC3F72C98E8}" type="parTrans" cxnId="{A2F29A97-0984-1D46-8DE8-89CBD76A0796}">
      <dgm:prSet/>
      <dgm:spPr/>
      <dgm:t>
        <a:bodyPr/>
        <a:lstStyle/>
        <a:p>
          <a:endParaRPr lang="en-US"/>
        </a:p>
      </dgm:t>
    </dgm:pt>
    <dgm:pt modelId="{ACD52F5C-12A9-E345-989D-9DD51F9DB722}" type="sibTrans" cxnId="{A2F29A97-0984-1D46-8DE8-89CBD76A0796}">
      <dgm:prSet/>
      <dgm:spPr/>
      <dgm:t>
        <a:bodyPr/>
        <a:lstStyle/>
        <a:p>
          <a:endParaRPr lang="en-US"/>
        </a:p>
      </dgm:t>
    </dgm:pt>
    <dgm:pt modelId="{DCE13D43-7B89-EA4F-9D04-0CBC129220CF}">
      <dgm:prSet phldrT="[Text]"/>
      <dgm:spPr/>
      <dgm:t>
        <a:bodyPr/>
        <a:lstStyle/>
        <a:p>
          <a:r>
            <a:rPr lang="en-US" dirty="0" smtClean="0"/>
            <a:t>SWITCH-AAI</a:t>
          </a:r>
          <a:endParaRPr lang="en-US" dirty="0"/>
        </a:p>
      </dgm:t>
    </dgm:pt>
    <dgm:pt modelId="{11A07E70-6694-FC41-AF63-8716E424064A}" type="parTrans" cxnId="{537AA9AA-0DB9-7E40-9A16-B7D9393D1153}">
      <dgm:prSet/>
      <dgm:spPr/>
      <dgm:t>
        <a:bodyPr/>
        <a:lstStyle/>
        <a:p>
          <a:endParaRPr lang="en-US"/>
        </a:p>
      </dgm:t>
    </dgm:pt>
    <dgm:pt modelId="{7FDA91F6-459D-0949-A73B-40B4F6683815}" type="sibTrans" cxnId="{537AA9AA-0DB9-7E40-9A16-B7D9393D1153}">
      <dgm:prSet/>
      <dgm:spPr/>
      <dgm:t>
        <a:bodyPr/>
        <a:lstStyle/>
        <a:p>
          <a:endParaRPr lang="en-US"/>
        </a:p>
      </dgm:t>
    </dgm:pt>
    <dgm:pt modelId="{E63F52D8-9A36-4045-90C4-B0CB853EE8AC}">
      <dgm:prSet phldrT="[Text]"/>
      <dgm:spPr/>
      <dgm:t>
        <a:bodyPr/>
        <a:lstStyle/>
        <a:p>
          <a:r>
            <a:rPr lang="en-US" dirty="0" smtClean="0"/>
            <a:t>CERN</a:t>
          </a:r>
          <a:endParaRPr lang="en-US" dirty="0"/>
        </a:p>
      </dgm:t>
    </dgm:pt>
    <dgm:pt modelId="{9EFC3422-D376-174A-883E-F8B7A96426A4}" type="parTrans" cxnId="{4389C8A9-C6A5-6347-8889-42B90CB49274}">
      <dgm:prSet/>
      <dgm:spPr/>
      <dgm:t>
        <a:bodyPr/>
        <a:lstStyle/>
        <a:p>
          <a:endParaRPr lang="en-US"/>
        </a:p>
      </dgm:t>
    </dgm:pt>
    <dgm:pt modelId="{1B7C854A-4900-6143-A36D-4CB9CBE3360A}" type="sibTrans" cxnId="{4389C8A9-C6A5-6347-8889-42B90CB49274}">
      <dgm:prSet/>
      <dgm:spPr/>
      <dgm:t>
        <a:bodyPr/>
        <a:lstStyle/>
        <a:p>
          <a:endParaRPr lang="en-US"/>
        </a:p>
      </dgm:t>
    </dgm:pt>
    <dgm:pt modelId="{3359D7B3-559A-2844-9864-70C50421DF0B}">
      <dgm:prSet phldrT="[Text]"/>
      <dgm:spPr/>
      <dgm:t>
        <a:bodyPr/>
        <a:lstStyle/>
        <a:p>
          <a:r>
            <a:rPr lang="en-US" dirty="0" err="1" smtClean="0"/>
            <a:t>Nikhef</a:t>
          </a:r>
          <a:r>
            <a:rPr lang="en-US" dirty="0" smtClean="0"/>
            <a:t> </a:t>
          </a:r>
          <a:r>
            <a:rPr lang="en-US" dirty="0" err="1" smtClean="0"/>
            <a:t>RCAuth</a:t>
          </a:r>
          <a:endParaRPr lang="en-US" dirty="0"/>
        </a:p>
      </dgm:t>
    </dgm:pt>
    <dgm:pt modelId="{35822590-A0A6-1746-B565-298E89ACED6F}" type="parTrans" cxnId="{B0611744-22D2-F844-9E12-0EA88A289B00}">
      <dgm:prSet/>
      <dgm:spPr/>
      <dgm:t>
        <a:bodyPr/>
        <a:lstStyle/>
        <a:p>
          <a:endParaRPr lang="en-US"/>
        </a:p>
      </dgm:t>
    </dgm:pt>
    <dgm:pt modelId="{F1C32DB1-BFC0-C549-86BC-7493DE2270FD}" type="sibTrans" cxnId="{B0611744-22D2-F844-9E12-0EA88A289B00}">
      <dgm:prSet/>
      <dgm:spPr/>
      <dgm:t>
        <a:bodyPr/>
        <a:lstStyle/>
        <a:p>
          <a:endParaRPr lang="en-US"/>
        </a:p>
      </dgm:t>
    </dgm:pt>
    <dgm:pt modelId="{5D40953B-3C86-5F42-B680-C6A5BF5FEB7B}" type="pres">
      <dgm:prSet presAssocID="{859A7F46-08B8-F346-B158-33AF7AB12715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F794F727-EF30-2740-A779-1DD1E8E95DA1}" type="pres">
      <dgm:prSet presAssocID="{50CC7EC1-F4A3-8F46-86CD-01C6BA0DC084}" presName="hierRoot1" presStyleCnt="0">
        <dgm:presLayoutVars>
          <dgm:hierBranch val="init"/>
        </dgm:presLayoutVars>
      </dgm:prSet>
      <dgm:spPr/>
    </dgm:pt>
    <dgm:pt modelId="{9426A756-BC61-B94D-A68D-1089E8F68962}" type="pres">
      <dgm:prSet presAssocID="{50CC7EC1-F4A3-8F46-86CD-01C6BA0DC084}" presName="rootComposite1" presStyleCnt="0"/>
      <dgm:spPr/>
    </dgm:pt>
    <dgm:pt modelId="{A96CC031-D6D7-994A-B999-0E5BB5072A38}" type="pres">
      <dgm:prSet presAssocID="{50CC7EC1-F4A3-8F46-86CD-01C6BA0DC084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75A1F7CA-247E-CC41-B33A-51AC704797F0}" type="pres">
      <dgm:prSet presAssocID="{50CC7EC1-F4A3-8F46-86CD-01C6BA0DC084}" presName="rootConnector1" presStyleLbl="node1" presStyleIdx="0" presStyleCnt="0"/>
      <dgm:spPr/>
      <dgm:t>
        <a:bodyPr/>
        <a:lstStyle/>
        <a:p>
          <a:endParaRPr lang="en-US"/>
        </a:p>
      </dgm:t>
    </dgm:pt>
    <dgm:pt modelId="{3C51F18E-E59D-B64B-AEC2-8BAAF3A21B74}" type="pres">
      <dgm:prSet presAssocID="{50CC7EC1-F4A3-8F46-86CD-01C6BA0DC084}" presName="hierChild2" presStyleCnt="0"/>
      <dgm:spPr/>
    </dgm:pt>
    <dgm:pt modelId="{944AADAE-613C-954B-9547-6B8A6203E31C}" type="pres">
      <dgm:prSet presAssocID="{11A07E70-6694-FC41-AF63-8716E424064A}" presName="Name37" presStyleLbl="parChTrans1D2" presStyleIdx="0" presStyleCnt="4"/>
      <dgm:spPr/>
      <dgm:t>
        <a:bodyPr/>
        <a:lstStyle/>
        <a:p>
          <a:endParaRPr lang="en-US"/>
        </a:p>
      </dgm:t>
    </dgm:pt>
    <dgm:pt modelId="{6930A3ED-14E5-B74B-977B-E8C50CB736B3}" type="pres">
      <dgm:prSet presAssocID="{DCE13D43-7B89-EA4F-9D04-0CBC129220CF}" presName="hierRoot2" presStyleCnt="0">
        <dgm:presLayoutVars>
          <dgm:hierBranch val="init"/>
        </dgm:presLayoutVars>
      </dgm:prSet>
      <dgm:spPr/>
    </dgm:pt>
    <dgm:pt modelId="{7715E65C-616B-0741-94E9-62A33907F042}" type="pres">
      <dgm:prSet presAssocID="{DCE13D43-7B89-EA4F-9D04-0CBC129220CF}" presName="rootComposite" presStyleCnt="0"/>
      <dgm:spPr/>
    </dgm:pt>
    <dgm:pt modelId="{2340E5F0-EC33-4248-AF40-9B53E5969D4E}" type="pres">
      <dgm:prSet presAssocID="{DCE13D43-7B89-EA4F-9D04-0CBC129220CF}" presName="rootText" presStyleLbl="node2" presStyleIdx="0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E22BCE3F-AEFF-FB4F-B431-063B91617232}" type="pres">
      <dgm:prSet presAssocID="{DCE13D43-7B89-EA4F-9D04-0CBC129220CF}" presName="rootConnector" presStyleLbl="node2" presStyleIdx="0" presStyleCnt="4"/>
      <dgm:spPr/>
      <dgm:t>
        <a:bodyPr/>
        <a:lstStyle/>
        <a:p>
          <a:endParaRPr lang="en-US"/>
        </a:p>
      </dgm:t>
    </dgm:pt>
    <dgm:pt modelId="{B81D71DC-4AC8-B04C-9415-57D3955026BD}" type="pres">
      <dgm:prSet presAssocID="{DCE13D43-7B89-EA4F-9D04-0CBC129220CF}" presName="hierChild4" presStyleCnt="0"/>
      <dgm:spPr/>
    </dgm:pt>
    <dgm:pt modelId="{20450CD0-BF1C-8141-9E4F-AFD21CB95CD4}" type="pres">
      <dgm:prSet presAssocID="{9EFC3422-D376-174A-883E-F8B7A96426A4}" presName="Name37" presStyleLbl="parChTrans1D3" presStyleIdx="0" presStyleCnt="4"/>
      <dgm:spPr/>
      <dgm:t>
        <a:bodyPr/>
        <a:lstStyle/>
        <a:p>
          <a:endParaRPr lang="en-US"/>
        </a:p>
      </dgm:t>
    </dgm:pt>
    <dgm:pt modelId="{5A5489FC-CE74-EA44-A394-F76C0239AB5E}" type="pres">
      <dgm:prSet presAssocID="{E63F52D8-9A36-4045-90C4-B0CB853EE8AC}" presName="hierRoot2" presStyleCnt="0">
        <dgm:presLayoutVars>
          <dgm:hierBranch val="init"/>
        </dgm:presLayoutVars>
      </dgm:prSet>
      <dgm:spPr/>
    </dgm:pt>
    <dgm:pt modelId="{54BA8838-2031-3B41-984A-1F092344A562}" type="pres">
      <dgm:prSet presAssocID="{E63F52D8-9A36-4045-90C4-B0CB853EE8AC}" presName="rootComposite" presStyleCnt="0"/>
      <dgm:spPr/>
    </dgm:pt>
    <dgm:pt modelId="{EE8C548B-EFE2-7848-B6E8-B97209EC5037}" type="pres">
      <dgm:prSet presAssocID="{E63F52D8-9A36-4045-90C4-B0CB853EE8AC}" presName="rootText" presStyleLbl="node3" presStyleIdx="0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4C4D0AF1-02BE-864D-AF36-C856DF084D4E}" type="pres">
      <dgm:prSet presAssocID="{E63F52D8-9A36-4045-90C4-B0CB853EE8AC}" presName="rootConnector" presStyleLbl="node3" presStyleIdx="0" presStyleCnt="4"/>
      <dgm:spPr/>
      <dgm:t>
        <a:bodyPr/>
        <a:lstStyle/>
        <a:p>
          <a:endParaRPr lang="en-US"/>
        </a:p>
      </dgm:t>
    </dgm:pt>
    <dgm:pt modelId="{75086DC7-7C32-6343-9321-C2CDD1CFC231}" type="pres">
      <dgm:prSet presAssocID="{E63F52D8-9A36-4045-90C4-B0CB853EE8AC}" presName="hierChild4" presStyleCnt="0"/>
      <dgm:spPr/>
    </dgm:pt>
    <dgm:pt modelId="{A62B200D-00EA-A54E-AFCE-00EA137F39E9}" type="pres">
      <dgm:prSet presAssocID="{E63F52D8-9A36-4045-90C4-B0CB853EE8AC}" presName="hierChild5" presStyleCnt="0"/>
      <dgm:spPr/>
    </dgm:pt>
    <dgm:pt modelId="{F8A0BB89-09F1-6A4E-9477-5AFA42A5F705}" type="pres">
      <dgm:prSet presAssocID="{DCE13D43-7B89-EA4F-9D04-0CBC129220CF}" presName="hierChild5" presStyleCnt="0"/>
      <dgm:spPr/>
    </dgm:pt>
    <dgm:pt modelId="{B3194AB8-9F4A-3B49-8B67-3D16CBF25256}" type="pres">
      <dgm:prSet presAssocID="{CF7BF9FD-7AF5-094F-B814-0FDA348B46FA}" presName="Name37" presStyleLbl="parChTrans1D2" presStyleIdx="1" presStyleCnt="4"/>
      <dgm:spPr/>
      <dgm:t>
        <a:bodyPr/>
        <a:lstStyle/>
        <a:p>
          <a:endParaRPr lang="en-US"/>
        </a:p>
      </dgm:t>
    </dgm:pt>
    <dgm:pt modelId="{051F5433-C2B4-7049-ACD1-327BFE088D02}" type="pres">
      <dgm:prSet presAssocID="{30ADA632-6DA6-B34C-94BE-BD2BDE0239E6}" presName="hierRoot2" presStyleCnt="0">
        <dgm:presLayoutVars>
          <dgm:hierBranch val="init"/>
        </dgm:presLayoutVars>
      </dgm:prSet>
      <dgm:spPr/>
    </dgm:pt>
    <dgm:pt modelId="{E7AEDAB6-02A4-984E-9579-AF9DDB2CAFB1}" type="pres">
      <dgm:prSet presAssocID="{30ADA632-6DA6-B34C-94BE-BD2BDE0239E6}" presName="rootComposite" presStyleCnt="0"/>
      <dgm:spPr/>
    </dgm:pt>
    <dgm:pt modelId="{FD83918B-F208-3642-9BF9-0D3DF79E08B8}" type="pres">
      <dgm:prSet presAssocID="{30ADA632-6DA6-B34C-94BE-BD2BDE0239E6}" presName="rootText" presStyleLbl="node2" presStyleIdx="1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F0A98640-8A86-D744-8BC6-F6FE25EB1E30}" type="pres">
      <dgm:prSet presAssocID="{30ADA632-6DA6-B34C-94BE-BD2BDE0239E6}" presName="rootConnector" presStyleLbl="node2" presStyleIdx="1" presStyleCnt="4"/>
      <dgm:spPr/>
      <dgm:t>
        <a:bodyPr/>
        <a:lstStyle/>
        <a:p>
          <a:endParaRPr lang="en-US"/>
        </a:p>
      </dgm:t>
    </dgm:pt>
    <dgm:pt modelId="{22F5139F-F378-E043-AF15-5CCB0370879A}" type="pres">
      <dgm:prSet presAssocID="{30ADA632-6DA6-B34C-94BE-BD2BDE0239E6}" presName="hierChild4" presStyleCnt="0"/>
      <dgm:spPr/>
    </dgm:pt>
    <dgm:pt modelId="{E62AEF42-4DC8-0D4D-95DC-66877C14997B}" type="pres">
      <dgm:prSet presAssocID="{80FA94F1-2C94-6248-8E0A-396A9EBB2949}" presName="Name37" presStyleLbl="parChTrans1D3" presStyleIdx="1" presStyleCnt="4"/>
      <dgm:spPr/>
      <dgm:t>
        <a:bodyPr/>
        <a:lstStyle/>
        <a:p>
          <a:endParaRPr lang="en-US"/>
        </a:p>
      </dgm:t>
    </dgm:pt>
    <dgm:pt modelId="{A7AE7874-F885-F447-82C4-56BC5E802C5B}" type="pres">
      <dgm:prSet presAssocID="{575833F5-F0D0-F845-A922-95CFD6E82A63}" presName="hierRoot2" presStyleCnt="0">
        <dgm:presLayoutVars>
          <dgm:hierBranch val="init"/>
        </dgm:presLayoutVars>
      </dgm:prSet>
      <dgm:spPr/>
    </dgm:pt>
    <dgm:pt modelId="{C5EEA6FE-FF09-274B-9CFE-8619C0E25AD6}" type="pres">
      <dgm:prSet presAssocID="{575833F5-F0D0-F845-A922-95CFD6E82A63}" presName="rootComposite" presStyleCnt="0"/>
      <dgm:spPr/>
    </dgm:pt>
    <dgm:pt modelId="{979934C8-527A-E74D-984A-3F3610780CB1}" type="pres">
      <dgm:prSet presAssocID="{575833F5-F0D0-F845-A922-95CFD6E82A63}" presName="rootText" presStyleLbl="node3" presStyleIdx="1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E207DC70-768D-AD49-AF64-E683CAE36064}" type="pres">
      <dgm:prSet presAssocID="{575833F5-F0D0-F845-A922-95CFD6E82A63}" presName="rootConnector" presStyleLbl="node3" presStyleIdx="1" presStyleCnt="4"/>
      <dgm:spPr/>
      <dgm:t>
        <a:bodyPr/>
        <a:lstStyle/>
        <a:p>
          <a:endParaRPr lang="en-US"/>
        </a:p>
      </dgm:t>
    </dgm:pt>
    <dgm:pt modelId="{E891EA2D-9E21-0B49-8488-EED14ED238BA}" type="pres">
      <dgm:prSet presAssocID="{575833F5-F0D0-F845-A922-95CFD6E82A63}" presName="hierChild4" presStyleCnt="0"/>
      <dgm:spPr/>
    </dgm:pt>
    <dgm:pt modelId="{ECB7D827-0439-BA4B-9D65-0650459C5B4D}" type="pres">
      <dgm:prSet presAssocID="{575833F5-F0D0-F845-A922-95CFD6E82A63}" presName="hierChild5" presStyleCnt="0"/>
      <dgm:spPr/>
    </dgm:pt>
    <dgm:pt modelId="{857E6F3D-1BEC-1341-A409-6D64F1515AC1}" type="pres">
      <dgm:prSet presAssocID="{30ADA632-6DA6-B34C-94BE-BD2BDE0239E6}" presName="hierChild5" presStyleCnt="0"/>
      <dgm:spPr/>
    </dgm:pt>
    <dgm:pt modelId="{FC5AA051-448B-3244-BCBC-C5B9689D3EB2}" type="pres">
      <dgm:prSet presAssocID="{66F38D20-0414-BA4D-A8F7-B3B7A887DEFC}" presName="Name37" presStyleLbl="parChTrans1D2" presStyleIdx="2" presStyleCnt="4"/>
      <dgm:spPr/>
      <dgm:t>
        <a:bodyPr/>
        <a:lstStyle/>
        <a:p>
          <a:endParaRPr lang="en-US"/>
        </a:p>
      </dgm:t>
    </dgm:pt>
    <dgm:pt modelId="{86917E10-0CA1-EB40-9A36-8DD22643B441}" type="pres">
      <dgm:prSet presAssocID="{623712E0-0B87-9040-A25A-DF70345A6EE1}" presName="hierRoot2" presStyleCnt="0">
        <dgm:presLayoutVars>
          <dgm:hierBranch val="init"/>
        </dgm:presLayoutVars>
      </dgm:prSet>
      <dgm:spPr/>
    </dgm:pt>
    <dgm:pt modelId="{EBAD253F-CF64-6E40-9AE6-3DCF60A7B057}" type="pres">
      <dgm:prSet presAssocID="{623712E0-0B87-9040-A25A-DF70345A6EE1}" presName="rootComposite" presStyleCnt="0"/>
      <dgm:spPr/>
    </dgm:pt>
    <dgm:pt modelId="{3BBF7826-FFAD-0B49-B301-84F697D9F2A2}" type="pres">
      <dgm:prSet presAssocID="{623712E0-0B87-9040-A25A-DF70345A6EE1}" presName="rootText" presStyleLbl="node2" presStyleIdx="2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45769E0B-20DC-2049-8805-7A312D7672F7}" type="pres">
      <dgm:prSet presAssocID="{623712E0-0B87-9040-A25A-DF70345A6EE1}" presName="rootConnector" presStyleLbl="node2" presStyleIdx="2" presStyleCnt="4"/>
      <dgm:spPr/>
      <dgm:t>
        <a:bodyPr/>
        <a:lstStyle/>
        <a:p>
          <a:endParaRPr lang="en-US"/>
        </a:p>
      </dgm:t>
    </dgm:pt>
    <dgm:pt modelId="{13F74043-F241-B94D-91FF-EE8637BA9DA8}" type="pres">
      <dgm:prSet presAssocID="{623712E0-0B87-9040-A25A-DF70345A6EE1}" presName="hierChild4" presStyleCnt="0"/>
      <dgm:spPr/>
    </dgm:pt>
    <dgm:pt modelId="{93F63D02-817A-0748-A9B5-8E89017856BD}" type="pres">
      <dgm:prSet presAssocID="{35822590-A0A6-1746-B565-298E89ACED6F}" presName="Name37" presStyleLbl="parChTrans1D3" presStyleIdx="2" presStyleCnt="4"/>
      <dgm:spPr/>
      <dgm:t>
        <a:bodyPr/>
        <a:lstStyle/>
        <a:p>
          <a:endParaRPr lang="en-US"/>
        </a:p>
      </dgm:t>
    </dgm:pt>
    <dgm:pt modelId="{02759A85-5A40-BF43-9EFF-BEEF8FE0656A}" type="pres">
      <dgm:prSet presAssocID="{3359D7B3-559A-2844-9864-70C50421DF0B}" presName="hierRoot2" presStyleCnt="0">
        <dgm:presLayoutVars>
          <dgm:hierBranch val="init"/>
        </dgm:presLayoutVars>
      </dgm:prSet>
      <dgm:spPr/>
    </dgm:pt>
    <dgm:pt modelId="{E457DD3F-73D9-1C41-802D-1F4E23AEF457}" type="pres">
      <dgm:prSet presAssocID="{3359D7B3-559A-2844-9864-70C50421DF0B}" presName="rootComposite" presStyleCnt="0"/>
      <dgm:spPr/>
    </dgm:pt>
    <dgm:pt modelId="{40EC0775-F2E9-5249-B683-1D9A8C7C6F31}" type="pres">
      <dgm:prSet presAssocID="{3359D7B3-559A-2844-9864-70C50421DF0B}" presName="rootText" presStyleLbl="node3" presStyleIdx="2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55DF707E-A1F9-1049-A361-A8E262D3F85D}" type="pres">
      <dgm:prSet presAssocID="{3359D7B3-559A-2844-9864-70C50421DF0B}" presName="rootConnector" presStyleLbl="node3" presStyleIdx="2" presStyleCnt="4"/>
      <dgm:spPr/>
      <dgm:t>
        <a:bodyPr/>
        <a:lstStyle/>
        <a:p>
          <a:endParaRPr lang="en-US"/>
        </a:p>
      </dgm:t>
    </dgm:pt>
    <dgm:pt modelId="{98C45E21-7564-1F4D-9B8D-35A211C33733}" type="pres">
      <dgm:prSet presAssocID="{3359D7B3-559A-2844-9864-70C50421DF0B}" presName="hierChild4" presStyleCnt="0"/>
      <dgm:spPr/>
    </dgm:pt>
    <dgm:pt modelId="{CD8E9CD7-452D-6C43-9E41-638F9D71A7C6}" type="pres">
      <dgm:prSet presAssocID="{3359D7B3-559A-2844-9864-70C50421DF0B}" presName="hierChild5" presStyleCnt="0"/>
      <dgm:spPr/>
    </dgm:pt>
    <dgm:pt modelId="{9D529862-37C4-7F4A-83CC-BA0D7A7306E3}" type="pres">
      <dgm:prSet presAssocID="{623712E0-0B87-9040-A25A-DF70345A6EE1}" presName="hierChild5" presStyleCnt="0"/>
      <dgm:spPr/>
    </dgm:pt>
    <dgm:pt modelId="{BE10E885-8017-7049-B22D-A7B49FCB4376}" type="pres">
      <dgm:prSet presAssocID="{6A9318D9-CD0F-5448-9AAC-42BF43FC122B}" presName="Name37" presStyleLbl="parChTrans1D2" presStyleIdx="3" presStyleCnt="4"/>
      <dgm:spPr/>
      <dgm:t>
        <a:bodyPr/>
        <a:lstStyle/>
        <a:p>
          <a:endParaRPr lang="en-US"/>
        </a:p>
      </dgm:t>
    </dgm:pt>
    <dgm:pt modelId="{5ABAAD0E-0716-7842-B84D-CBE690D15B46}" type="pres">
      <dgm:prSet presAssocID="{6D55A0B3-9307-2F4E-91D7-18499D789F43}" presName="hierRoot2" presStyleCnt="0">
        <dgm:presLayoutVars>
          <dgm:hierBranch val="init"/>
        </dgm:presLayoutVars>
      </dgm:prSet>
      <dgm:spPr/>
    </dgm:pt>
    <dgm:pt modelId="{CA239851-653A-4F46-A301-73AFC840C753}" type="pres">
      <dgm:prSet presAssocID="{6D55A0B3-9307-2F4E-91D7-18499D789F43}" presName="rootComposite" presStyleCnt="0"/>
      <dgm:spPr/>
    </dgm:pt>
    <dgm:pt modelId="{4F6740F5-D98D-124F-8F0D-45B3E42B3AD3}" type="pres">
      <dgm:prSet presAssocID="{6D55A0B3-9307-2F4E-91D7-18499D789F43}" presName="rootText" presStyleLbl="node2" presStyleIdx="3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C33BEB71-90A6-DB4D-9AD7-F6AA41F97623}" type="pres">
      <dgm:prSet presAssocID="{6D55A0B3-9307-2F4E-91D7-18499D789F43}" presName="rootConnector" presStyleLbl="node2" presStyleIdx="3" presStyleCnt="4"/>
      <dgm:spPr/>
      <dgm:t>
        <a:bodyPr/>
        <a:lstStyle/>
        <a:p>
          <a:endParaRPr lang="en-US"/>
        </a:p>
      </dgm:t>
    </dgm:pt>
    <dgm:pt modelId="{C874340C-70EC-CA4C-B960-03B4559C5342}" type="pres">
      <dgm:prSet presAssocID="{6D55A0B3-9307-2F4E-91D7-18499D789F43}" presName="hierChild4" presStyleCnt="0"/>
      <dgm:spPr/>
    </dgm:pt>
    <dgm:pt modelId="{E44FC2AA-2B26-E245-AF81-09AF97924F4B}" type="pres">
      <dgm:prSet presAssocID="{65DCAD71-839E-A54B-8DA8-CCC3F72C98E8}" presName="Name37" presStyleLbl="parChTrans1D3" presStyleIdx="3" presStyleCnt="4"/>
      <dgm:spPr/>
      <dgm:t>
        <a:bodyPr/>
        <a:lstStyle/>
        <a:p>
          <a:endParaRPr lang="en-US"/>
        </a:p>
      </dgm:t>
    </dgm:pt>
    <dgm:pt modelId="{A3481EE7-EEEB-6C42-BD53-D677C255988D}" type="pres">
      <dgm:prSet presAssocID="{45338563-6D8D-7E4E-87D5-70F16512854D}" presName="hierRoot2" presStyleCnt="0">
        <dgm:presLayoutVars>
          <dgm:hierBranch val="init"/>
        </dgm:presLayoutVars>
      </dgm:prSet>
      <dgm:spPr/>
    </dgm:pt>
    <dgm:pt modelId="{F78EF8B6-5275-524B-B6F8-401B7C77BBEB}" type="pres">
      <dgm:prSet presAssocID="{45338563-6D8D-7E4E-87D5-70F16512854D}" presName="rootComposite" presStyleCnt="0"/>
      <dgm:spPr/>
    </dgm:pt>
    <dgm:pt modelId="{B7848EB1-A408-0741-8481-87BC6E5ED358}" type="pres">
      <dgm:prSet presAssocID="{45338563-6D8D-7E4E-87D5-70F16512854D}" presName="rootText" presStyleLbl="node3" presStyleIdx="3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25B50004-1C21-7543-A7D9-11B53FDF907F}" type="pres">
      <dgm:prSet presAssocID="{45338563-6D8D-7E4E-87D5-70F16512854D}" presName="rootConnector" presStyleLbl="node3" presStyleIdx="3" presStyleCnt="4"/>
      <dgm:spPr/>
      <dgm:t>
        <a:bodyPr/>
        <a:lstStyle/>
        <a:p>
          <a:endParaRPr lang="en-US"/>
        </a:p>
      </dgm:t>
    </dgm:pt>
    <dgm:pt modelId="{F2AD725C-4548-0844-915E-EF50D6CB60AB}" type="pres">
      <dgm:prSet presAssocID="{45338563-6D8D-7E4E-87D5-70F16512854D}" presName="hierChild4" presStyleCnt="0"/>
      <dgm:spPr/>
    </dgm:pt>
    <dgm:pt modelId="{CE2FA41B-310C-694E-A7CC-7E055EAC5A73}" type="pres">
      <dgm:prSet presAssocID="{45338563-6D8D-7E4E-87D5-70F16512854D}" presName="hierChild5" presStyleCnt="0"/>
      <dgm:spPr/>
    </dgm:pt>
    <dgm:pt modelId="{0CEB35E7-4292-3C47-A038-7CB690B742B8}" type="pres">
      <dgm:prSet presAssocID="{6D55A0B3-9307-2F4E-91D7-18499D789F43}" presName="hierChild5" presStyleCnt="0"/>
      <dgm:spPr/>
    </dgm:pt>
    <dgm:pt modelId="{C20C41C0-DA18-BA4B-8E39-F342EF2CED2C}" type="pres">
      <dgm:prSet presAssocID="{50CC7EC1-F4A3-8F46-86CD-01C6BA0DC084}" presName="hierChild3" presStyleCnt="0"/>
      <dgm:spPr/>
    </dgm:pt>
  </dgm:ptLst>
  <dgm:cxnLst>
    <dgm:cxn modelId="{E51D9390-4644-4A49-B93B-74094EAE351A}" type="presOf" srcId="{E63F52D8-9A36-4045-90C4-B0CB853EE8AC}" destId="{EE8C548B-EFE2-7848-B6E8-B97209EC5037}" srcOrd="0" destOrd="0" presId="urn:microsoft.com/office/officeart/2005/8/layout/orgChart1"/>
    <dgm:cxn modelId="{779393D0-9FE0-B74F-9B01-E334C619732B}" type="presOf" srcId="{30ADA632-6DA6-B34C-94BE-BD2BDE0239E6}" destId="{FD83918B-F208-3642-9BF9-0D3DF79E08B8}" srcOrd="0" destOrd="0" presId="urn:microsoft.com/office/officeart/2005/8/layout/orgChart1"/>
    <dgm:cxn modelId="{C3DD15D9-388D-0146-A9BA-1C84F943B28D}" type="presOf" srcId="{E63F52D8-9A36-4045-90C4-B0CB853EE8AC}" destId="{4C4D0AF1-02BE-864D-AF36-C856DF084D4E}" srcOrd="1" destOrd="0" presId="urn:microsoft.com/office/officeart/2005/8/layout/orgChart1"/>
    <dgm:cxn modelId="{41095682-8318-7748-8B1F-A3072DF80712}" srcId="{50CC7EC1-F4A3-8F46-86CD-01C6BA0DC084}" destId="{6D55A0B3-9307-2F4E-91D7-18499D789F43}" srcOrd="3" destOrd="0" parTransId="{6A9318D9-CD0F-5448-9AAC-42BF43FC122B}" sibTransId="{8F7A85C5-5E17-CB43-9BCF-71E9C8BAF029}"/>
    <dgm:cxn modelId="{4389C8A9-C6A5-6347-8889-42B90CB49274}" srcId="{DCE13D43-7B89-EA4F-9D04-0CBC129220CF}" destId="{E63F52D8-9A36-4045-90C4-B0CB853EE8AC}" srcOrd="0" destOrd="0" parTransId="{9EFC3422-D376-174A-883E-F8B7A96426A4}" sibTransId="{1B7C854A-4900-6143-A36D-4CB9CBE3360A}"/>
    <dgm:cxn modelId="{B846325A-1ADE-3C4B-A7D8-1B4B9BA0F5B9}" type="presOf" srcId="{623712E0-0B87-9040-A25A-DF70345A6EE1}" destId="{3BBF7826-FFAD-0B49-B301-84F697D9F2A2}" srcOrd="0" destOrd="0" presId="urn:microsoft.com/office/officeart/2005/8/layout/orgChart1"/>
    <dgm:cxn modelId="{572C5E2F-A850-0B4B-863A-815D2E423218}" type="presOf" srcId="{9EFC3422-D376-174A-883E-F8B7A96426A4}" destId="{20450CD0-BF1C-8141-9E4F-AFD21CB95CD4}" srcOrd="0" destOrd="0" presId="urn:microsoft.com/office/officeart/2005/8/layout/orgChart1"/>
    <dgm:cxn modelId="{805A6744-2DDC-A64F-8F78-F8AE585B9BCB}" srcId="{859A7F46-08B8-F346-B158-33AF7AB12715}" destId="{50CC7EC1-F4A3-8F46-86CD-01C6BA0DC084}" srcOrd="0" destOrd="0" parTransId="{8C85C45F-E069-F040-A704-F9921F945672}" sibTransId="{D073D6F3-CCB6-7449-B311-B5DFAACF0476}"/>
    <dgm:cxn modelId="{5DA1CD29-5820-E548-A2D4-28A7D2AFFC5B}" type="presOf" srcId="{80FA94F1-2C94-6248-8E0A-396A9EBB2949}" destId="{E62AEF42-4DC8-0D4D-95DC-66877C14997B}" srcOrd="0" destOrd="0" presId="urn:microsoft.com/office/officeart/2005/8/layout/orgChart1"/>
    <dgm:cxn modelId="{3F5E4709-2903-1746-9C5B-E69933F62097}" type="presOf" srcId="{DCE13D43-7B89-EA4F-9D04-0CBC129220CF}" destId="{2340E5F0-EC33-4248-AF40-9B53E5969D4E}" srcOrd="0" destOrd="0" presId="urn:microsoft.com/office/officeart/2005/8/layout/orgChart1"/>
    <dgm:cxn modelId="{4C4D2C05-3EFC-5F43-98E4-126F592CA3F6}" type="presOf" srcId="{CF7BF9FD-7AF5-094F-B814-0FDA348B46FA}" destId="{B3194AB8-9F4A-3B49-8B67-3D16CBF25256}" srcOrd="0" destOrd="0" presId="urn:microsoft.com/office/officeart/2005/8/layout/orgChart1"/>
    <dgm:cxn modelId="{EF9B544C-B4FD-F947-B605-8246B6225154}" type="presOf" srcId="{575833F5-F0D0-F845-A922-95CFD6E82A63}" destId="{E207DC70-768D-AD49-AF64-E683CAE36064}" srcOrd="1" destOrd="0" presId="urn:microsoft.com/office/officeart/2005/8/layout/orgChart1"/>
    <dgm:cxn modelId="{F2CE69AA-9F55-C84D-98C9-DD6265E0AFC6}" type="presOf" srcId="{6D55A0B3-9307-2F4E-91D7-18499D789F43}" destId="{C33BEB71-90A6-DB4D-9AD7-F6AA41F97623}" srcOrd="1" destOrd="0" presId="urn:microsoft.com/office/officeart/2005/8/layout/orgChart1"/>
    <dgm:cxn modelId="{87D1AA70-6203-2144-ADDF-C7509E5035FD}" type="presOf" srcId="{66F38D20-0414-BA4D-A8F7-B3B7A887DEFC}" destId="{FC5AA051-448B-3244-BCBC-C5B9689D3EB2}" srcOrd="0" destOrd="0" presId="urn:microsoft.com/office/officeart/2005/8/layout/orgChart1"/>
    <dgm:cxn modelId="{B0611744-22D2-F844-9E12-0EA88A289B00}" srcId="{623712E0-0B87-9040-A25A-DF70345A6EE1}" destId="{3359D7B3-559A-2844-9864-70C50421DF0B}" srcOrd="0" destOrd="0" parTransId="{35822590-A0A6-1746-B565-298E89ACED6F}" sibTransId="{F1C32DB1-BFC0-C549-86BC-7493DE2270FD}"/>
    <dgm:cxn modelId="{D7F527AA-0A1E-3546-9F5D-34DD937A167D}" type="presOf" srcId="{35822590-A0A6-1746-B565-298E89ACED6F}" destId="{93F63D02-817A-0748-A9B5-8E89017856BD}" srcOrd="0" destOrd="0" presId="urn:microsoft.com/office/officeart/2005/8/layout/orgChart1"/>
    <dgm:cxn modelId="{80146CAA-4FF7-BF46-87CA-532D55F90E1B}" type="presOf" srcId="{6D55A0B3-9307-2F4E-91D7-18499D789F43}" destId="{4F6740F5-D98D-124F-8F0D-45B3E42B3AD3}" srcOrd="0" destOrd="0" presId="urn:microsoft.com/office/officeart/2005/8/layout/orgChart1"/>
    <dgm:cxn modelId="{9559AC4C-5897-7141-97AF-E073EA044F32}" type="presOf" srcId="{50CC7EC1-F4A3-8F46-86CD-01C6BA0DC084}" destId="{75A1F7CA-247E-CC41-B33A-51AC704797F0}" srcOrd="1" destOrd="0" presId="urn:microsoft.com/office/officeart/2005/8/layout/orgChart1"/>
    <dgm:cxn modelId="{A2F29A97-0984-1D46-8DE8-89CBD76A0796}" srcId="{6D55A0B3-9307-2F4E-91D7-18499D789F43}" destId="{45338563-6D8D-7E4E-87D5-70F16512854D}" srcOrd="0" destOrd="0" parTransId="{65DCAD71-839E-A54B-8DA8-CCC3F72C98E8}" sibTransId="{ACD52F5C-12A9-E345-989D-9DD51F9DB722}"/>
    <dgm:cxn modelId="{8AAAA43E-590C-1F4D-86A8-B7B62D92F9F4}" type="presOf" srcId="{11A07E70-6694-FC41-AF63-8716E424064A}" destId="{944AADAE-613C-954B-9547-6B8A6203E31C}" srcOrd="0" destOrd="0" presId="urn:microsoft.com/office/officeart/2005/8/layout/orgChart1"/>
    <dgm:cxn modelId="{C8F6BE0F-8183-CF4A-BBCB-FA443DAC0938}" type="presOf" srcId="{45338563-6D8D-7E4E-87D5-70F16512854D}" destId="{B7848EB1-A408-0741-8481-87BC6E5ED358}" srcOrd="0" destOrd="0" presId="urn:microsoft.com/office/officeart/2005/8/layout/orgChart1"/>
    <dgm:cxn modelId="{537AA9AA-0DB9-7E40-9A16-B7D9393D1153}" srcId="{50CC7EC1-F4A3-8F46-86CD-01C6BA0DC084}" destId="{DCE13D43-7B89-EA4F-9D04-0CBC129220CF}" srcOrd="0" destOrd="0" parTransId="{11A07E70-6694-FC41-AF63-8716E424064A}" sibTransId="{7FDA91F6-459D-0949-A73B-40B4F6683815}"/>
    <dgm:cxn modelId="{EC16AC63-C649-DA4C-885E-F4ADA8949425}" type="presOf" srcId="{50CC7EC1-F4A3-8F46-86CD-01C6BA0DC084}" destId="{A96CC031-D6D7-994A-B999-0E5BB5072A38}" srcOrd="0" destOrd="0" presId="urn:microsoft.com/office/officeart/2005/8/layout/orgChart1"/>
    <dgm:cxn modelId="{8FB35836-7A51-BD48-9728-0F0E79A51AC6}" type="presOf" srcId="{65DCAD71-839E-A54B-8DA8-CCC3F72C98E8}" destId="{E44FC2AA-2B26-E245-AF81-09AF97924F4B}" srcOrd="0" destOrd="0" presId="urn:microsoft.com/office/officeart/2005/8/layout/orgChart1"/>
    <dgm:cxn modelId="{403BDDCB-4CEC-8240-8A92-4BC79C808475}" type="presOf" srcId="{6A9318D9-CD0F-5448-9AAC-42BF43FC122B}" destId="{BE10E885-8017-7049-B22D-A7B49FCB4376}" srcOrd="0" destOrd="0" presId="urn:microsoft.com/office/officeart/2005/8/layout/orgChart1"/>
    <dgm:cxn modelId="{A331A314-1DAD-EB45-B46C-CC7FD07333F5}" srcId="{30ADA632-6DA6-B34C-94BE-BD2BDE0239E6}" destId="{575833F5-F0D0-F845-A922-95CFD6E82A63}" srcOrd="0" destOrd="0" parTransId="{80FA94F1-2C94-6248-8E0A-396A9EBB2949}" sibTransId="{C8A6A9AE-5AB1-0345-BCF0-6B1D5C7A6704}"/>
    <dgm:cxn modelId="{05C3EFA6-ED2D-3244-BF77-06A3EBB4D494}" type="presOf" srcId="{30ADA632-6DA6-B34C-94BE-BD2BDE0239E6}" destId="{F0A98640-8A86-D744-8BC6-F6FE25EB1E30}" srcOrd="1" destOrd="0" presId="urn:microsoft.com/office/officeart/2005/8/layout/orgChart1"/>
    <dgm:cxn modelId="{06D0F667-6BD4-534D-90E2-BFEF46737780}" type="presOf" srcId="{859A7F46-08B8-F346-B158-33AF7AB12715}" destId="{5D40953B-3C86-5F42-B680-C6A5BF5FEB7B}" srcOrd="0" destOrd="0" presId="urn:microsoft.com/office/officeart/2005/8/layout/orgChart1"/>
    <dgm:cxn modelId="{E7E706CD-7EA9-D34A-A33D-8D4C837DE373}" srcId="{50CC7EC1-F4A3-8F46-86CD-01C6BA0DC084}" destId="{30ADA632-6DA6-B34C-94BE-BD2BDE0239E6}" srcOrd="1" destOrd="0" parTransId="{CF7BF9FD-7AF5-094F-B814-0FDA348B46FA}" sibTransId="{82D7D6E3-59BC-7446-9837-EFCE44C28DB1}"/>
    <dgm:cxn modelId="{244D64BC-FB8B-5143-987C-4D5B00622DF1}" type="presOf" srcId="{45338563-6D8D-7E4E-87D5-70F16512854D}" destId="{25B50004-1C21-7543-A7D9-11B53FDF907F}" srcOrd="1" destOrd="0" presId="urn:microsoft.com/office/officeart/2005/8/layout/orgChart1"/>
    <dgm:cxn modelId="{296E87E6-A829-2E49-8381-7650BF29C69E}" type="presOf" srcId="{575833F5-F0D0-F845-A922-95CFD6E82A63}" destId="{979934C8-527A-E74D-984A-3F3610780CB1}" srcOrd="0" destOrd="0" presId="urn:microsoft.com/office/officeart/2005/8/layout/orgChart1"/>
    <dgm:cxn modelId="{D38DF8B3-80FB-D64F-BC4D-1029FE1F8CFD}" type="presOf" srcId="{3359D7B3-559A-2844-9864-70C50421DF0B}" destId="{40EC0775-F2E9-5249-B683-1D9A8C7C6F31}" srcOrd="0" destOrd="0" presId="urn:microsoft.com/office/officeart/2005/8/layout/orgChart1"/>
    <dgm:cxn modelId="{8255E6A7-6C91-2547-BB2D-7FFDA0288A34}" type="presOf" srcId="{DCE13D43-7B89-EA4F-9D04-0CBC129220CF}" destId="{E22BCE3F-AEFF-FB4F-B431-063B91617232}" srcOrd="1" destOrd="0" presId="urn:microsoft.com/office/officeart/2005/8/layout/orgChart1"/>
    <dgm:cxn modelId="{BE117516-9402-8840-A69D-1439F4A377F2}" srcId="{50CC7EC1-F4A3-8F46-86CD-01C6BA0DC084}" destId="{623712E0-0B87-9040-A25A-DF70345A6EE1}" srcOrd="2" destOrd="0" parTransId="{66F38D20-0414-BA4D-A8F7-B3B7A887DEFC}" sibTransId="{7EF29F94-D4F7-B844-BA5D-69FF011D5A9D}"/>
    <dgm:cxn modelId="{7026707C-20B7-3848-8A71-975CDEFBE81D}" type="presOf" srcId="{623712E0-0B87-9040-A25A-DF70345A6EE1}" destId="{45769E0B-20DC-2049-8805-7A312D7672F7}" srcOrd="1" destOrd="0" presId="urn:microsoft.com/office/officeart/2005/8/layout/orgChart1"/>
    <dgm:cxn modelId="{C2446FA7-1B85-914C-BCF0-22A3ABD60982}" type="presOf" srcId="{3359D7B3-559A-2844-9864-70C50421DF0B}" destId="{55DF707E-A1F9-1049-A361-A8E262D3F85D}" srcOrd="1" destOrd="0" presId="urn:microsoft.com/office/officeart/2005/8/layout/orgChart1"/>
    <dgm:cxn modelId="{30D439BA-9F08-8A4C-A322-F904EECFC1BC}" type="presParOf" srcId="{5D40953B-3C86-5F42-B680-C6A5BF5FEB7B}" destId="{F794F727-EF30-2740-A779-1DD1E8E95DA1}" srcOrd="0" destOrd="0" presId="urn:microsoft.com/office/officeart/2005/8/layout/orgChart1"/>
    <dgm:cxn modelId="{F06E6451-C41B-A949-9538-BFAC7B935D9D}" type="presParOf" srcId="{F794F727-EF30-2740-A779-1DD1E8E95DA1}" destId="{9426A756-BC61-B94D-A68D-1089E8F68962}" srcOrd="0" destOrd="0" presId="urn:microsoft.com/office/officeart/2005/8/layout/orgChart1"/>
    <dgm:cxn modelId="{7A2A57A1-FFF6-5848-BB7F-9B67DF05420A}" type="presParOf" srcId="{9426A756-BC61-B94D-A68D-1089E8F68962}" destId="{A96CC031-D6D7-994A-B999-0E5BB5072A38}" srcOrd="0" destOrd="0" presId="urn:microsoft.com/office/officeart/2005/8/layout/orgChart1"/>
    <dgm:cxn modelId="{DD20598C-601D-4646-B23D-FF1F704C39B2}" type="presParOf" srcId="{9426A756-BC61-B94D-A68D-1089E8F68962}" destId="{75A1F7CA-247E-CC41-B33A-51AC704797F0}" srcOrd="1" destOrd="0" presId="urn:microsoft.com/office/officeart/2005/8/layout/orgChart1"/>
    <dgm:cxn modelId="{9A4F1E4B-E12D-8140-B316-40939E68FDA2}" type="presParOf" srcId="{F794F727-EF30-2740-A779-1DD1E8E95DA1}" destId="{3C51F18E-E59D-B64B-AEC2-8BAAF3A21B74}" srcOrd="1" destOrd="0" presId="urn:microsoft.com/office/officeart/2005/8/layout/orgChart1"/>
    <dgm:cxn modelId="{365FC359-D696-284E-8564-91A8157A580B}" type="presParOf" srcId="{3C51F18E-E59D-B64B-AEC2-8BAAF3A21B74}" destId="{944AADAE-613C-954B-9547-6B8A6203E31C}" srcOrd="0" destOrd="0" presId="urn:microsoft.com/office/officeart/2005/8/layout/orgChart1"/>
    <dgm:cxn modelId="{4ADA1261-45EC-7C43-90C5-3A44856384B0}" type="presParOf" srcId="{3C51F18E-E59D-B64B-AEC2-8BAAF3A21B74}" destId="{6930A3ED-14E5-B74B-977B-E8C50CB736B3}" srcOrd="1" destOrd="0" presId="urn:microsoft.com/office/officeart/2005/8/layout/orgChart1"/>
    <dgm:cxn modelId="{4C49BEA9-41B3-9341-A06C-BD25EAB1CAC0}" type="presParOf" srcId="{6930A3ED-14E5-B74B-977B-E8C50CB736B3}" destId="{7715E65C-616B-0741-94E9-62A33907F042}" srcOrd="0" destOrd="0" presId="urn:microsoft.com/office/officeart/2005/8/layout/orgChart1"/>
    <dgm:cxn modelId="{59200F3B-3AF0-154D-A2A2-3840F4020943}" type="presParOf" srcId="{7715E65C-616B-0741-94E9-62A33907F042}" destId="{2340E5F0-EC33-4248-AF40-9B53E5969D4E}" srcOrd="0" destOrd="0" presId="urn:microsoft.com/office/officeart/2005/8/layout/orgChart1"/>
    <dgm:cxn modelId="{25137E45-C76E-A14D-B78A-BFDC00B9C44E}" type="presParOf" srcId="{7715E65C-616B-0741-94E9-62A33907F042}" destId="{E22BCE3F-AEFF-FB4F-B431-063B91617232}" srcOrd="1" destOrd="0" presId="urn:microsoft.com/office/officeart/2005/8/layout/orgChart1"/>
    <dgm:cxn modelId="{22E747FD-56F9-AB4C-ABB1-5BE800BDD6A3}" type="presParOf" srcId="{6930A3ED-14E5-B74B-977B-E8C50CB736B3}" destId="{B81D71DC-4AC8-B04C-9415-57D3955026BD}" srcOrd="1" destOrd="0" presId="urn:microsoft.com/office/officeart/2005/8/layout/orgChart1"/>
    <dgm:cxn modelId="{7565A088-11E7-A845-A2D4-52DB5359429C}" type="presParOf" srcId="{B81D71DC-4AC8-B04C-9415-57D3955026BD}" destId="{20450CD0-BF1C-8141-9E4F-AFD21CB95CD4}" srcOrd="0" destOrd="0" presId="urn:microsoft.com/office/officeart/2005/8/layout/orgChart1"/>
    <dgm:cxn modelId="{9A2E01E7-BCAB-BF40-BB19-03492A309652}" type="presParOf" srcId="{B81D71DC-4AC8-B04C-9415-57D3955026BD}" destId="{5A5489FC-CE74-EA44-A394-F76C0239AB5E}" srcOrd="1" destOrd="0" presId="urn:microsoft.com/office/officeart/2005/8/layout/orgChart1"/>
    <dgm:cxn modelId="{870158E9-3970-EE4A-941A-7262C2563683}" type="presParOf" srcId="{5A5489FC-CE74-EA44-A394-F76C0239AB5E}" destId="{54BA8838-2031-3B41-984A-1F092344A562}" srcOrd="0" destOrd="0" presId="urn:microsoft.com/office/officeart/2005/8/layout/orgChart1"/>
    <dgm:cxn modelId="{6A4D281A-CF26-3948-82AF-1F374163AC56}" type="presParOf" srcId="{54BA8838-2031-3B41-984A-1F092344A562}" destId="{EE8C548B-EFE2-7848-B6E8-B97209EC5037}" srcOrd="0" destOrd="0" presId="urn:microsoft.com/office/officeart/2005/8/layout/orgChart1"/>
    <dgm:cxn modelId="{82642205-5554-5B46-B1E0-0CF76A7699AD}" type="presParOf" srcId="{54BA8838-2031-3B41-984A-1F092344A562}" destId="{4C4D0AF1-02BE-864D-AF36-C856DF084D4E}" srcOrd="1" destOrd="0" presId="urn:microsoft.com/office/officeart/2005/8/layout/orgChart1"/>
    <dgm:cxn modelId="{E88A9FF9-A0BC-B44D-B380-69F0E7EC7EC8}" type="presParOf" srcId="{5A5489FC-CE74-EA44-A394-F76C0239AB5E}" destId="{75086DC7-7C32-6343-9321-C2CDD1CFC231}" srcOrd="1" destOrd="0" presId="urn:microsoft.com/office/officeart/2005/8/layout/orgChart1"/>
    <dgm:cxn modelId="{7F34C055-47F8-AD44-814B-9BAB4B16C1BA}" type="presParOf" srcId="{5A5489FC-CE74-EA44-A394-F76C0239AB5E}" destId="{A62B200D-00EA-A54E-AFCE-00EA137F39E9}" srcOrd="2" destOrd="0" presId="urn:microsoft.com/office/officeart/2005/8/layout/orgChart1"/>
    <dgm:cxn modelId="{8E1FBBFA-F8DB-814C-9979-C6E8FB038D3A}" type="presParOf" srcId="{6930A3ED-14E5-B74B-977B-E8C50CB736B3}" destId="{F8A0BB89-09F1-6A4E-9477-5AFA42A5F705}" srcOrd="2" destOrd="0" presId="urn:microsoft.com/office/officeart/2005/8/layout/orgChart1"/>
    <dgm:cxn modelId="{A14D0754-E1C6-F54A-89EC-19EF73D2D6AE}" type="presParOf" srcId="{3C51F18E-E59D-B64B-AEC2-8BAAF3A21B74}" destId="{B3194AB8-9F4A-3B49-8B67-3D16CBF25256}" srcOrd="2" destOrd="0" presId="urn:microsoft.com/office/officeart/2005/8/layout/orgChart1"/>
    <dgm:cxn modelId="{878112E7-0083-9E46-8166-CBAB396023DF}" type="presParOf" srcId="{3C51F18E-E59D-B64B-AEC2-8BAAF3A21B74}" destId="{051F5433-C2B4-7049-ACD1-327BFE088D02}" srcOrd="3" destOrd="0" presId="urn:microsoft.com/office/officeart/2005/8/layout/orgChart1"/>
    <dgm:cxn modelId="{D5CA907E-1B6E-FD49-BAC2-AD0064BF6B9C}" type="presParOf" srcId="{051F5433-C2B4-7049-ACD1-327BFE088D02}" destId="{E7AEDAB6-02A4-984E-9579-AF9DDB2CAFB1}" srcOrd="0" destOrd="0" presId="urn:microsoft.com/office/officeart/2005/8/layout/orgChart1"/>
    <dgm:cxn modelId="{F85B7A07-F5BD-7C49-82D6-D31D255AFFCA}" type="presParOf" srcId="{E7AEDAB6-02A4-984E-9579-AF9DDB2CAFB1}" destId="{FD83918B-F208-3642-9BF9-0D3DF79E08B8}" srcOrd="0" destOrd="0" presId="urn:microsoft.com/office/officeart/2005/8/layout/orgChart1"/>
    <dgm:cxn modelId="{19195816-898E-0847-A327-56ADAD763369}" type="presParOf" srcId="{E7AEDAB6-02A4-984E-9579-AF9DDB2CAFB1}" destId="{F0A98640-8A86-D744-8BC6-F6FE25EB1E30}" srcOrd="1" destOrd="0" presId="urn:microsoft.com/office/officeart/2005/8/layout/orgChart1"/>
    <dgm:cxn modelId="{9F965C23-F57A-354C-93B4-DD0E3DB543FC}" type="presParOf" srcId="{051F5433-C2B4-7049-ACD1-327BFE088D02}" destId="{22F5139F-F378-E043-AF15-5CCB0370879A}" srcOrd="1" destOrd="0" presId="urn:microsoft.com/office/officeart/2005/8/layout/orgChart1"/>
    <dgm:cxn modelId="{D79182CA-78B3-2F41-A1DD-DF4AE24B54F0}" type="presParOf" srcId="{22F5139F-F378-E043-AF15-5CCB0370879A}" destId="{E62AEF42-4DC8-0D4D-95DC-66877C14997B}" srcOrd="0" destOrd="0" presId="urn:microsoft.com/office/officeart/2005/8/layout/orgChart1"/>
    <dgm:cxn modelId="{5B0EAD92-3A7D-5C43-8400-E7CEEFCEA014}" type="presParOf" srcId="{22F5139F-F378-E043-AF15-5CCB0370879A}" destId="{A7AE7874-F885-F447-82C4-56BC5E802C5B}" srcOrd="1" destOrd="0" presId="urn:microsoft.com/office/officeart/2005/8/layout/orgChart1"/>
    <dgm:cxn modelId="{060E26D3-2F16-DC40-B1F8-8C11BFFCE2B1}" type="presParOf" srcId="{A7AE7874-F885-F447-82C4-56BC5E802C5B}" destId="{C5EEA6FE-FF09-274B-9CFE-8619C0E25AD6}" srcOrd="0" destOrd="0" presId="urn:microsoft.com/office/officeart/2005/8/layout/orgChart1"/>
    <dgm:cxn modelId="{9FA736C8-2CB4-FD46-8661-F1C65313B414}" type="presParOf" srcId="{C5EEA6FE-FF09-274B-9CFE-8619C0E25AD6}" destId="{979934C8-527A-E74D-984A-3F3610780CB1}" srcOrd="0" destOrd="0" presId="urn:microsoft.com/office/officeart/2005/8/layout/orgChart1"/>
    <dgm:cxn modelId="{4D24A7BA-06BB-444C-8521-58B3CE1F4EC2}" type="presParOf" srcId="{C5EEA6FE-FF09-274B-9CFE-8619C0E25AD6}" destId="{E207DC70-768D-AD49-AF64-E683CAE36064}" srcOrd="1" destOrd="0" presId="urn:microsoft.com/office/officeart/2005/8/layout/orgChart1"/>
    <dgm:cxn modelId="{0A38E332-7570-B547-AFDF-CE1645E11B36}" type="presParOf" srcId="{A7AE7874-F885-F447-82C4-56BC5E802C5B}" destId="{E891EA2D-9E21-0B49-8488-EED14ED238BA}" srcOrd="1" destOrd="0" presId="urn:microsoft.com/office/officeart/2005/8/layout/orgChart1"/>
    <dgm:cxn modelId="{6121E4BA-7AD7-F74E-B663-340608FABA65}" type="presParOf" srcId="{A7AE7874-F885-F447-82C4-56BC5E802C5B}" destId="{ECB7D827-0439-BA4B-9D65-0650459C5B4D}" srcOrd="2" destOrd="0" presId="urn:microsoft.com/office/officeart/2005/8/layout/orgChart1"/>
    <dgm:cxn modelId="{B9AD9966-7561-F347-B594-E01B4AB0D0FE}" type="presParOf" srcId="{051F5433-C2B4-7049-ACD1-327BFE088D02}" destId="{857E6F3D-1BEC-1341-A409-6D64F1515AC1}" srcOrd="2" destOrd="0" presId="urn:microsoft.com/office/officeart/2005/8/layout/orgChart1"/>
    <dgm:cxn modelId="{E3236FC5-C032-0241-9242-866CB7BE77FE}" type="presParOf" srcId="{3C51F18E-E59D-B64B-AEC2-8BAAF3A21B74}" destId="{FC5AA051-448B-3244-BCBC-C5B9689D3EB2}" srcOrd="4" destOrd="0" presId="urn:microsoft.com/office/officeart/2005/8/layout/orgChart1"/>
    <dgm:cxn modelId="{CD8B1C77-8105-E84B-B7B4-ADFAD5C19827}" type="presParOf" srcId="{3C51F18E-E59D-B64B-AEC2-8BAAF3A21B74}" destId="{86917E10-0CA1-EB40-9A36-8DD22643B441}" srcOrd="5" destOrd="0" presId="urn:microsoft.com/office/officeart/2005/8/layout/orgChart1"/>
    <dgm:cxn modelId="{D315DFE0-76C4-F744-AFFA-331B907586B7}" type="presParOf" srcId="{86917E10-0CA1-EB40-9A36-8DD22643B441}" destId="{EBAD253F-CF64-6E40-9AE6-3DCF60A7B057}" srcOrd="0" destOrd="0" presId="urn:microsoft.com/office/officeart/2005/8/layout/orgChart1"/>
    <dgm:cxn modelId="{DA483FDC-433E-2E41-B489-5B17EA9A4B91}" type="presParOf" srcId="{EBAD253F-CF64-6E40-9AE6-3DCF60A7B057}" destId="{3BBF7826-FFAD-0B49-B301-84F697D9F2A2}" srcOrd="0" destOrd="0" presId="urn:microsoft.com/office/officeart/2005/8/layout/orgChart1"/>
    <dgm:cxn modelId="{612D7796-B756-B641-956D-67B4F8802BF0}" type="presParOf" srcId="{EBAD253F-CF64-6E40-9AE6-3DCF60A7B057}" destId="{45769E0B-20DC-2049-8805-7A312D7672F7}" srcOrd="1" destOrd="0" presId="urn:microsoft.com/office/officeart/2005/8/layout/orgChart1"/>
    <dgm:cxn modelId="{23689EC2-2557-0240-A436-1263CAD2B0EE}" type="presParOf" srcId="{86917E10-0CA1-EB40-9A36-8DD22643B441}" destId="{13F74043-F241-B94D-91FF-EE8637BA9DA8}" srcOrd="1" destOrd="0" presId="urn:microsoft.com/office/officeart/2005/8/layout/orgChart1"/>
    <dgm:cxn modelId="{A7E37E6A-FD9F-E14E-A0FD-D6A41FB7BE66}" type="presParOf" srcId="{13F74043-F241-B94D-91FF-EE8637BA9DA8}" destId="{93F63D02-817A-0748-A9B5-8E89017856BD}" srcOrd="0" destOrd="0" presId="urn:microsoft.com/office/officeart/2005/8/layout/orgChart1"/>
    <dgm:cxn modelId="{56D46A1C-72D5-7F47-A3F9-B939E65A0E1D}" type="presParOf" srcId="{13F74043-F241-B94D-91FF-EE8637BA9DA8}" destId="{02759A85-5A40-BF43-9EFF-BEEF8FE0656A}" srcOrd="1" destOrd="0" presId="urn:microsoft.com/office/officeart/2005/8/layout/orgChart1"/>
    <dgm:cxn modelId="{499E0E2B-2EF7-8E44-9046-166E1F31E9C6}" type="presParOf" srcId="{02759A85-5A40-BF43-9EFF-BEEF8FE0656A}" destId="{E457DD3F-73D9-1C41-802D-1F4E23AEF457}" srcOrd="0" destOrd="0" presId="urn:microsoft.com/office/officeart/2005/8/layout/orgChart1"/>
    <dgm:cxn modelId="{60E70075-24DB-F84C-A5B8-6ADCEB2CC8BB}" type="presParOf" srcId="{E457DD3F-73D9-1C41-802D-1F4E23AEF457}" destId="{40EC0775-F2E9-5249-B683-1D9A8C7C6F31}" srcOrd="0" destOrd="0" presId="urn:microsoft.com/office/officeart/2005/8/layout/orgChart1"/>
    <dgm:cxn modelId="{FCA5400C-8194-8F45-AC7F-08C81C4ADED3}" type="presParOf" srcId="{E457DD3F-73D9-1C41-802D-1F4E23AEF457}" destId="{55DF707E-A1F9-1049-A361-A8E262D3F85D}" srcOrd="1" destOrd="0" presId="urn:microsoft.com/office/officeart/2005/8/layout/orgChart1"/>
    <dgm:cxn modelId="{0A03E02F-955A-0F4B-8F9A-2DA82D5408A8}" type="presParOf" srcId="{02759A85-5A40-BF43-9EFF-BEEF8FE0656A}" destId="{98C45E21-7564-1F4D-9B8D-35A211C33733}" srcOrd="1" destOrd="0" presId="urn:microsoft.com/office/officeart/2005/8/layout/orgChart1"/>
    <dgm:cxn modelId="{555FF133-D578-6746-9227-B58D85E61955}" type="presParOf" srcId="{02759A85-5A40-BF43-9EFF-BEEF8FE0656A}" destId="{CD8E9CD7-452D-6C43-9E41-638F9D71A7C6}" srcOrd="2" destOrd="0" presId="urn:microsoft.com/office/officeart/2005/8/layout/orgChart1"/>
    <dgm:cxn modelId="{1BD78743-A55E-3444-A03D-2FB00374A0CE}" type="presParOf" srcId="{86917E10-0CA1-EB40-9A36-8DD22643B441}" destId="{9D529862-37C4-7F4A-83CC-BA0D7A7306E3}" srcOrd="2" destOrd="0" presId="urn:microsoft.com/office/officeart/2005/8/layout/orgChart1"/>
    <dgm:cxn modelId="{11D6D6C1-27A5-4B4A-9E81-F12CAC74C969}" type="presParOf" srcId="{3C51F18E-E59D-B64B-AEC2-8BAAF3A21B74}" destId="{BE10E885-8017-7049-B22D-A7B49FCB4376}" srcOrd="6" destOrd="0" presId="urn:microsoft.com/office/officeart/2005/8/layout/orgChart1"/>
    <dgm:cxn modelId="{0B6EAF8F-5C97-0A48-90BE-F0C45061AFAB}" type="presParOf" srcId="{3C51F18E-E59D-B64B-AEC2-8BAAF3A21B74}" destId="{5ABAAD0E-0716-7842-B84D-CBE690D15B46}" srcOrd="7" destOrd="0" presId="urn:microsoft.com/office/officeart/2005/8/layout/orgChart1"/>
    <dgm:cxn modelId="{59E30DC3-D3A2-AC43-9CDC-51390E68A247}" type="presParOf" srcId="{5ABAAD0E-0716-7842-B84D-CBE690D15B46}" destId="{CA239851-653A-4F46-A301-73AFC840C753}" srcOrd="0" destOrd="0" presId="urn:microsoft.com/office/officeart/2005/8/layout/orgChart1"/>
    <dgm:cxn modelId="{C3C77700-D3CE-6F47-8994-F75A8CE3887C}" type="presParOf" srcId="{CA239851-653A-4F46-A301-73AFC840C753}" destId="{4F6740F5-D98D-124F-8F0D-45B3E42B3AD3}" srcOrd="0" destOrd="0" presId="urn:microsoft.com/office/officeart/2005/8/layout/orgChart1"/>
    <dgm:cxn modelId="{4A0ED9D3-6700-D043-AADB-5CB6D195AFC9}" type="presParOf" srcId="{CA239851-653A-4F46-A301-73AFC840C753}" destId="{C33BEB71-90A6-DB4D-9AD7-F6AA41F97623}" srcOrd="1" destOrd="0" presId="urn:microsoft.com/office/officeart/2005/8/layout/orgChart1"/>
    <dgm:cxn modelId="{465AFD15-DA05-6B48-AA37-D25554FF4F21}" type="presParOf" srcId="{5ABAAD0E-0716-7842-B84D-CBE690D15B46}" destId="{C874340C-70EC-CA4C-B960-03B4559C5342}" srcOrd="1" destOrd="0" presId="urn:microsoft.com/office/officeart/2005/8/layout/orgChart1"/>
    <dgm:cxn modelId="{012E4F26-E499-6146-8B99-501743D94C50}" type="presParOf" srcId="{C874340C-70EC-CA4C-B960-03B4559C5342}" destId="{E44FC2AA-2B26-E245-AF81-09AF97924F4B}" srcOrd="0" destOrd="0" presId="urn:microsoft.com/office/officeart/2005/8/layout/orgChart1"/>
    <dgm:cxn modelId="{B325C430-BF9E-E042-81B4-98C6D3B30CC6}" type="presParOf" srcId="{C874340C-70EC-CA4C-B960-03B4559C5342}" destId="{A3481EE7-EEEB-6C42-BD53-D677C255988D}" srcOrd="1" destOrd="0" presId="urn:microsoft.com/office/officeart/2005/8/layout/orgChart1"/>
    <dgm:cxn modelId="{FD647254-63A9-7141-B87D-17F37CB1D594}" type="presParOf" srcId="{A3481EE7-EEEB-6C42-BD53-D677C255988D}" destId="{F78EF8B6-5275-524B-B6F8-401B7C77BBEB}" srcOrd="0" destOrd="0" presId="urn:microsoft.com/office/officeart/2005/8/layout/orgChart1"/>
    <dgm:cxn modelId="{4C1B8C3F-662D-9F43-B37F-25EA11C64A0D}" type="presParOf" srcId="{F78EF8B6-5275-524B-B6F8-401B7C77BBEB}" destId="{B7848EB1-A408-0741-8481-87BC6E5ED358}" srcOrd="0" destOrd="0" presId="urn:microsoft.com/office/officeart/2005/8/layout/orgChart1"/>
    <dgm:cxn modelId="{BA8A57F2-3407-A140-97F2-52CB0AC8FEA7}" type="presParOf" srcId="{F78EF8B6-5275-524B-B6F8-401B7C77BBEB}" destId="{25B50004-1C21-7543-A7D9-11B53FDF907F}" srcOrd="1" destOrd="0" presId="urn:microsoft.com/office/officeart/2005/8/layout/orgChart1"/>
    <dgm:cxn modelId="{4F66611F-E8FD-5148-817A-33DE49DA3071}" type="presParOf" srcId="{A3481EE7-EEEB-6C42-BD53-D677C255988D}" destId="{F2AD725C-4548-0844-915E-EF50D6CB60AB}" srcOrd="1" destOrd="0" presId="urn:microsoft.com/office/officeart/2005/8/layout/orgChart1"/>
    <dgm:cxn modelId="{B90AA566-5D87-834C-B5ED-A0E729D768F2}" type="presParOf" srcId="{A3481EE7-EEEB-6C42-BD53-D677C255988D}" destId="{CE2FA41B-310C-694E-A7CC-7E055EAC5A73}" srcOrd="2" destOrd="0" presId="urn:microsoft.com/office/officeart/2005/8/layout/orgChart1"/>
    <dgm:cxn modelId="{FF7CE966-8FE6-6443-9BC1-50CB3EA54EC7}" type="presParOf" srcId="{5ABAAD0E-0716-7842-B84D-CBE690D15B46}" destId="{0CEB35E7-4292-3C47-A038-7CB690B742B8}" srcOrd="2" destOrd="0" presId="urn:microsoft.com/office/officeart/2005/8/layout/orgChart1"/>
    <dgm:cxn modelId="{A312CA36-B652-EB49-A0BD-50D0387AA225}" type="presParOf" srcId="{F794F727-EF30-2740-A779-1DD1E8E95DA1}" destId="{C20C41C0-DA18-BA4B-8E39-F342EF2CED2C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859A7F46-08B8-F346-B158-33AF7AB12715}" type="doc">
      <dgm:prSet loTypeId="urn:microsoft.com/office/officeart/2005/8/layout/orgChart1" loCatId="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en-US"/>
        </a:p>
      </dgm:t>
    </dgm:pt>
    <dgm:pt modelId="{50CC7EC1-F4A3-8F46-86CD-01C6BA0DC084}">
      <dgm:prSet phldrT="[Text]"/>
      <dgm:spPr>
        <a:solidFill>
          <a:srgbClr val="008000"/>
        </a:solidFill>
      </dgm:spPr>
      <dgm:t>
        <a:bodyPr/>
        <a:lstStyle/>
        <a:p>
          <a:r>
            <a:rPr lang="en-US" dirty="0" smtClean="0"/>
            <a:t>eduGain Support</a:t>
          </a:r>
          <a:endParaRPr lang="en-US" dirty="0"/>
        </a:p>
      </dgm:t>
    </dgm:pt>
    <dgm:pt modelId="{8C85C45F-E069-F040-A704-F9921F945672}" type="parTrans" cxnId="{805A6744-2DDC-A64F-8F78-F8AE585B9BCB}">
      <dgm:prSet/>
      <dgm:spPr/>
      <dgm:t>
        <a:bodyPr/>
        <a:lstStyle/>
        <a:p>
          <a:endParaRPr lang="en-US"/>
        </a:p>
      </dgm:t>
    </dgm:pt>
    <dgm:pt modelId="{D073D6F3-CCB6-7449-B311-B5DFAACF0476}" type="sibTrans" cxnId="{805A6744-2DDC-A64F-8F78-F8AE585B9BCB}">
      <dgm:prSet/>
      <dgm:spPr/>
      <dgm:t>
        <a:bodyPr/>
        <a:lstStyle/>
        <a:p>
          <a:endParaRPr lang="en-US"/>
        </a:p>
      </dgm:t>
    </dgm:pt>
    <dgm:pt modelId="{30ADA632-6DA6-B34C-94BE-BD2BDE0239E6}">
      <dgm:prSet phldrT="[Text]"/>
      <dgm:spPr/>
      <dgm:t>
        <a:bodyPr/>
        <a:lstStyle/>
        <a:p>
          <a:r>
            <a:rPr lang="en-US" dirty="0" err="1" smtClean="0"/>
            <a:t>Incommon</a:t>
          </a:r>
          <a:endParaRPr lang="en-US" dirty="0"/>
        </a:p>
      </dgm:t>
    </dgm:pt>
    <dgm:pt modelId="{CF7BF9FD-7AF5-094F-B814-0FDA348B46FA}" type="parTrans" cxnId="{E7E706CD-7EA9-D34A-A33D-8D4C837DE373}">
      <dgm:prSet/>
      <dgm:spPr/>
      <dgm:t>
        <a:bodyPr/>
        <a:lstStyle/>
        <a:p>
          <a:endParaRPr lang="en-US"/>
        </a:p>
      </dgm:t>
    </dgm:pt>
    <dgm:pt modelId="{82D7D6E3-59BC-7446-9837-EFCE44C28DB1}" type="sibTrans" cxnId="{E7E706CD-7EA9-D34A-A33D-8D4C837DE373}">
      <dgm:prSet/>
      <dgm:spPr/>
      <dgm:t>
        <a:bodyPr/>
        <a:lstStyle/>
        <a:p>
          <a:endParaRPr lang="en-US"/>
        </a:p>
      </dgm:t>
    </dgm:pt>
    <dgm:pt modelId="{623712E0-0B87-9040-A25A-DF70345A6EE1}">
      <dgm:prSet phldrT="[Text]"/>
      <dgm:spPr/>
      <dgm:t>
        <a:bodyPr/>
        <a:lstStyle/>
        <a:p>
          <a:r>
            <a:rPr lang="en-US" dirty="0" err="1" smtClean="0"/>
            <a:t>SURFconext</a:t>
          </a:r>
          <a:endParaRPr lang="en-US" dirty="0"/>
        </a:p>
      </dgm:t>
    </dgm:pt>
    <dgm:pt modelId="{66F38D20-0414-BA4D-A8F7-B3B7A887DEFC}" type="parTrans" cxnId="{BE117516-9402-8840-A69D-1439F4A377F2}">
      <dgm:prSet/>
      <dgm:spPr/>
      <dgm:t>
        <a:bodyPr/>
        <a:lstStyle/>
        <a:p>
          <a:endParaRPr lang="en-US"/>
        </a:p>
      </dgm:t>
    </dgm:pt>
    <dgm:pt modelId="{7EF29F94-D4F7-B844-BA5D-69FF011D5A9D}" type="sibTrans" cxnId="{BE117516-9402-8840-A69D-1439F4A377F2}">
      <dgm:prSet/>
      <dgm:spPr/>
      <dgm:t>
        <a:bodyPr/>
        <a:lstStyle/>
        <a:p>
          <a:endParaRPr lang="en-US"/>
        </a:p>
      </dgm:t>
    </dgm:pt>
    <dgm:pt modelId="{6D55A0B3-9307-2F4E-91D7-18499D789F43}">
      <dgm:prSet phldrT="[Text]"/>
      <dgm:spPr>
        <a:solidFill>
          <a:srgbClr val="008000"/>
        </a:solidFill>
      </dgm:spPr>
      <dgm:t>
        <a:bodyPr/>
        <a:lstStyle/>
        <a:p>
          <a:r>
            <a:rPr lang="en-US" dirty="0" smtClean="0"/>
            <a:t>IDEM</a:t>
          </a:r>
          <a:endParaRPr lang="en-US" dirty="0"/>
        </a:p>
      </dgm:t>
    </dgm:pt>
    <dgm:pt modelId="{6A9318D9-CD0F-5448-9AAC-42BF43FC122B}" type="parTrans" cxnId="{41095682-8318-7748-8B1F-A3072DF80712}">
      <dgm:prSet/>
      <dgm:spPr/>
      <dgm:t>
        <a:bodyPr/>
        <a:lstStyle/>
        <a:p>
          <a:endParaRPr lang="en-US"/>
        </a:p>
      </dgm:t>
    </dgm:pt>
    <dgm:pt modelId="{8F7A85C5-5E17-CB43-9BCF-71E9C8BAF029}" type="sibTrans" cxnId="{41095682-8318-7748-8B1F-A3072DF80712}">
      <dgm:prSet/>
      <dgm:spPr/>
      <dgm:t>
        <a:bodyPr/>
        <a:lstStyle/>
        <a:p>
          <a:endParaRPr lang="en-US"/>
        </a:p>
      </dgm:t>
    </dgm:pt>
    <dgm:pt modelId="{575833F5-F0D0-F845-A922-95CFD6E82A63}">
      <dgm:prSet phldrT="[Text]"/>
      <dgm:spPr>
        <a:solidFill>
          <a:srgbClr val="ED7D30"/>
        </a:solidFill>
      </dgm:spPr>
      <dgm:t>
        <a:bodyPr/>
        <a:lstStyle/>
        <a:p>
          <a:r>
            <a:rPr lang="en-US" dirty="0" smtClean="0"/>
            <a:t>LIGO </a:t>
          </a:r>
          <a:endParaRPr lang="en-US" dirty="0"/>
        </a:p>
      </dgm:t>
    </dgm:pt>
    <dgm:pt modelId="{80FA94F1-2C94-6248-8E0A-396A9EBB2949}" type="parTrans" cxnId="{A331A314-1DAD-EB45-B46C-CC7FD07333F5}">
      <dgm:prSet/>
      <dgm:spPr/>
      <dgm:t>
        <a:bodyPr/>
        <a:lstStyle/>
        <a:p>
          <a:endParaRPr lang="en-US"/>
        </a:p>
      </dgm:t>
    </dgm:pt>
    <dgm:pt modelId="{C8A6A9AE-5AB1-0345-BCF0-6B1D5C7A6704}" type="sibTrans" cxnId="{A331A314-1DAD-EB45-B46C-CC7FD07333F5}">
      <dgm:prSet/>
      <dgm:spPr/>
      <dgm:t>
        <a:bodyPr/>
        <a:lstStyle/>
        <a:p>
          <a:endParaRPr lang="en-US"/>
        </a:p>
      </dgm:t>
    </dgm:pt>
    <dgm:pt modelId="{45338563-6D8D-7E4E-87D5-70F16512854D}">
      <dgm:prSet phldrT="[Text]"/>
      <dgm:spPr>
        <a:solidFill>
          <a:srgbClr val="008000"/>
        </a:solidFill>
      </dgm:spPr>
      <dgm:t>
        <a:bodyPr/>
        <a:lstStyle/>
        <a:p>
          <a:r>
            <a:rPr lang="en-US" dirty="0" smtClean="0"/>
            <a:t>INFN</a:t>
          </a:r>
          <a:endParaRPr lang="en-US" dirty="0"/>
        </a:p>
      </dgm:t>
    </dgm:pt>
    <dgm:pt modelId="{65DCAD71-839E-A54B-8DA8-CCC3F72C98E8}" type="parTrans" cxnId="{A2F29A97-0984-1D46-8DE8-89CBD76A0796}">
      <dgm:prSet/>
      <dgm:spPr/>
      <dgm:t>
        <a:bodyPr/>
        <a:lstStyle/>
        <a:p>
          <a:endParaRPr lang="en-US"/>
        </a:p>
      </dgm:t>
    </dgm:pt>
    <dgm:pt modelId="{ACD52F5C-12A9-E345-989D-9DD51F9DB722}" type="sibTrans" cxnId="{A2F29A97-0984-1D46-8DE8-89CBD76A0796}">
      <dgm:prSet/>
      <dgm:spPr/>
      <dgm:t>
        <a:bodyPr/>
        <a:lstStyle/>
        <a:p>
          <a:endParaRPr lang="en-US"/>
        </a:p>
      </dgm:t>
    </dgm:pt>
    <dgm:pt modelId="{DCE13D43-7B89-EA4F-9D04-0CBC129220CF}">
      <dgm:prSet phldrT="[Text]"/>
      <dgm:spPr/>
      <dgm:t>
        <a:bodyPr/>
        <a:lstStyle/>
        <a:p>
          <a:r>
            <a:rPr lang="en-US" dirty="0" smtClean="0"/>
            <a:t>SWITCH-AAI</a:t>
          </a:r>
          <a:endParaRPr lang="en-US" dirty="0"/>
        </a:p>
      </dgm:t>
    </dgm:pt>
    <dgm:pt modelId="{11A07E70-6694-FC41-AF63-8716E424064A}" type="parTrans" cxnId="{537AA9AA-0DB9-7E40-9A16-B7D9393D1153}">
      <dgm:prSet/>
      <dgm:spPr/>
      <dgm:t>
        <a:bodyPr/>
        <a:lstStyle/>
        <a:p>
          <a:endParaRPr lang="en-US"/>
        </a:p>
      </dgm:t>
    </dgm:pt>
    <dgm:pt modelId="{7FDA91F6-459D-0949-A73B-40B4F6683815}" type="sibTrans" cxnId="{537AA9AA-0DB9-7E40-9A16-B7D9393D1153}">
      <dgm:prSet/>
      <dgm:spPr/>
      <dgm:t>
        <a:bodyPr/>
        <a:lstStyle/>
        <a:p>
          <a:endParaRPr lang="en-US"/>
        </a:p>
      </dgm:t>
    </dgm:pt>
    <dgm:pt modelId="{E63F52D8-9A36-4045-90C4-B0CB853EE8AC}">
      <dgm:prSet phldrT="[Text]"/>
      <dgm:spPr>
        <a:solidFill>
          <a:srgbClr val="008000"/>
        </a:solidFill>
      </dgm:spPr>
      <dgm:t>
        <a:bodyPr/>
        <a:lstStyle/>
        <a:p>
          <a:r>
            <a:rPr lang="en-US" dirty="0" smtClean="0"/>
            <a:t>CERN</a:t>
          </a:r>
          <a:endParaRPr lang="en-US" dirty="0"/>
        </a:p>
      </dgm:t>
    </dgm:pt>
    <dgm:pt modelId="{9EFC3422-D376-174A-883E-F8B7A96426A4}" type="parTrans" cxnId="{4389C8A9-C6A5-6347-8889-42B90CB49274}">
      <dgm:prSet/>
      <dgm:spPr/>
      <dgm:t>
        <a:bodyPr/>
        <a:lstStyle/>
        <a:p>
          <a:endParaRPr lang="en-US"/>
        </a:p>
      </dgm:t>
    </dgm:pt>
    <dgm:pt modelId="{1B7C854A-4900-6143-A36D-4CB9CBE3360A}" type="sibTrans" cxnId="{4389C8A9-C6A5-6347-8889-42B90CB49274}">
      <dgm:prSet/>
      <dgm:spPr/>
      <dgm:t>
        <a:bodyPr/>
        <a:lstStyle/>
        <a:p>
          <a:endParaRPr lang="en-US"/>
        </a:p>
      </dgm:t>
    </dgm:pt>
    <dgm:pt modelId="{3359D7B3-559A-2844-9864-70C50421DF0B}">
      <dgm:prSet phldrT="[Text]"/>
      <dgm:spPr>
        <a:solidFill>
          <a:srgbClr val="008000"/>
        </a:solidFill>
      </dgm:spPr>
      <dgm:t>
        <a:bodyPr/>
        <a:lstStyle/>
        <a:p>
          <a:r>
            <a:rPr lang="en-US" dirty="0" err="1" smtClean="0"/>
            <a:t>Nikhef</a:t>
          </a:r>
          <a:r>
            <a:rPr lang="en-US" dirty="0" smtClean="0"/>
            <a:t> </a:t>
          </a:r>
          <a:r>
            <a:rPr lang="en-US" dirty="0" err="1" smtClean="0"/>
            <a:t>RCAuth</a:t>
          </a:r>
          <a:endParaRPr lang="en-US" dirty="0"/>
        </a:p>
      </dgm:t>
    </dgm:pt>
    <dgm:pt modelId="{35822590-A0A6-1746-B565-298E89ACED6F}" type="parTrans" cxnId="{B0611744-22D2-F844-9E12-0EA88A289B00}">
      <dgm:prSet/>
      <dgm:spPr/>
      <dgm:t>
        <a:bodyPr/>
        <a:lstStyle/>
        <a:p>
          <a:endParaRPr lang="en-US"/>
        </a:p>
      </dgm:t>
    </dgm:pt>
    <dgm:pt modelId="{F1C32DB1-BFC0-C549-86BC-7493DE2270FD}" type="sibTrans" cxnId="{B0611744-22D2-F844-9E12-0EA88A289B00}">
      <dgm:prSet/>
      <dgm:spPr/>
      <dgm:t>
        <a:bodyPr/>
        <a:lstStyle/>
        <a:p>
          <a:endParaRPr lang="en-US"/>
        </a:p>
      </dgm:t>
    </dgm:pt>
    <dgm:pt modelId="{5D40953B-3C86-5F42-B680-C6A5BF5FEB7B}" type="pres">
      <dgm:prSet presAssocID="{859A7F46-08B8-F346-B158-33AF7AB12715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F794F727-EF30-2740-A779-1DD1E8E95DA1}" type="pres">
      <dgm:prSet presAssocID="{50CC7EC1-F4A3-8F46-86CD-01C6BA0DC084}" presName="hierRoot1" presStyleCnt="0">
        <dgm:presLayoutVars>
          <dgm:hierBranch val="init"/>
        </dgm:presLayoutVars>
      </dgm:prSet>
      <dgm:spPr/>
    </dgm:pt>
    <dgm:pt modelId="{9426A756-BC61-B94D-A68D-1089E8F68962}" type="pres">
      <dgm:prSet presAssocID="{50CC7EC1-F4A3-8F46-86CD-01C6BA0DC084}" presName="rootComposite1" presStyleCnt="0"/>
      <dgm:spPr/>
    </dgm:pt>
    <dgm:pt modelId="{A96CC031-D6D7-994A-B999-0E5BB5072A38}" type="pres">
      <dgm:prSet presAssocID="{50CC7EC1-F4A3-8F46-86CD-01C6BA0DC084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75A1F7CA-247E-CC41-B33A-51AC704797F0}" type="pres">
      <dgm:prSet presAssocID="{50CC7EC1-F4A3-8F46-86CD-01C6BA0DC084}" presName="rootConnector1" presStyleLbl="node1" presStyleIdx="0" presStyleCnt="0"/>
      <dgm:spPr/>
      <dgm:t>
        <a:bodyPr/>
        <a:lstStyle/>
        <a:p>
          <a:endParaRPr lang="en-US"/>
        </a:p>
      </dgm:t>
    </dgm:pt>
    <dgm:pt modelId="{3C51F18E-E59D-B64B-AEC2-8BAAF3A21B74}" type="pres">
      <dgm:prSet presAssocID="{50CC7EC1-F4A3-8F46-86CD-01C6BA0DC084}" presName="hierChild2" presStyleCnt="0"/>
      <dgm:spPr/>
    </dgm:pt>
    <dgm:pt modelId="{944AADAE-613C-954B-9547-6B8A6203E31C}" type="pres">
      <dgm:prSet presAssocID="{11A07E70-6694-FC41-AF63-8716E424064A}" presName="Name37" presStyleLbl="parChTrans1D2" presStyleIdx="0" presStyleCnt="4"/>
      <dgm:spPr/>
      <dgm:t>
        <a:bodyPr/>
        <a:lstStyle/>
        <a:p>
          <a:endParaRPr lang="en-US"/>
        </a:p>
      </dgm:t>
    </dgm:pt>
    <dgm:pt modelId="{6930A3ED-14E5-B74B-977B-E8C50CB736B3}" type="pres">
      <dgm:prSet presAssocID="{DCE13D43-7B89-EA4F-9D04-0CBC129220CF}" presName="hierRoot2" presStyleCnt="0">
        <dgm:presLayoutVars>
          <dgm:hierBranch val="init"/>
        </dgm:presLayoutVars>
      </dgm:prSet>
      <dgm:spPr/>
    </dgm:pt>
    <dgm:pt modelId="{7715E65C-616B-0741-94E9-62A33907F042}" type="pres">
      <dgm:prSet presAssocID="{DCE13D43-7B89-EA4F-9D04-0CBC129220CF}" presName="rootComposite" presStyleCnt="0"/>
      <dgm:spPr/>
    </dgm:pt>
    <dgm:pt modelId="{2340E5F0-EC33-4248-AF40-9B53E5969D4E}" type="pres">
      <dgm:prSet presAssocID="{DCE13D43-7B89-EA4F-9D04-0CBC129220CF}" presName="rootText" presStyleLbl="node2" presStyleIdx="0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E22BCE3F-AEFF-FB4F-B431-063B91617232}" type="pres">
      <dgm:prSet presAssocID="{DCE13D43-7B89-EA4F-9D04-0CBC129220CF}" presName="rootConnector" presStyleLbl="node2" presStyleIdx="0" presStyleCnt="4"/>
      <dgm:spPr/>
      <dgm:t>
        <a:bodyPr/>
        <a:lstStyle/>
        <a:p>
          <a:endParaRPr lang="en-US"/>
        </a:p>
      </dgm:t>
    </dgm:pt>
    <dgm:pt modelId="{B81D71DC-4AC8-B04C-9415-57D3955026BD}" type="pres">
      <dgm:prSet presAssocID="{DCE13D43-7B89-EA4F-9D04-0CBC129220CF}" presName="hierChild4" presStyleCnt="0"/>
      <dgm:spPr/>
    </dgm:pt>
    <dgm:pt modelId="{20450CD0-BF1C-8141-9E4F-AFD21CB95CD4}" type="pres">
      <dgm:prSet presAssocID="{9EFC3422-D376-174A-883E-F8B7A96426A4}" presName="Name37" presStyleLbl="parChTrans1D3" presStyleIdx="0" presStyleCnt="4"/>
      <dgm:spPr/>
      <dgm:t>
        <a:bodyPr/>
        <a:lstStyle/>
        <a:p>
          <a:endParaRPr lang="en-US"/>
        </a:p>
      </dgm:t>
    </dgm:pt>
    <dgm:pt modelId="{5A5489FC-CE74-EA44-A394-F76C0239AB5E}" type="pres">
      <dgm:prSet presAssocID="{E63F52D8-9A36-4045-90C4-B0CB853EE8AC}" presName="hierRoot2" presStyleCnt="0">
        <dgm:presLayoutVars>
          <dgm:hierBranch val="init"/>
        </dgm:presLayoutVars>
      </dgm:prSet>
      <dgm:spPr/>
    </dgm:pt>
    <dgm:pt modelId="{54BA8838-2031-3B41-984A-1F092344A562}" type="pres">
      <dgm:prSet presAssocID="{E63F52D8-9A36-4045-90C4-B0CB853EE8AC}" presName="rootComposite" presStyleCnt="0"/>
      <dgm:spPr/>
    </dgm:pt>
    <dgm:pt modelId="{EE8C548B-EFE2-7848-B6E8-B97209EC5037}" type="pres">
      <dgm:prSet presAssocID="{E63F52D8-9A36-4045-90C4-B0CB853EE8AC}" presName="rootText" presStyleLbl="node3" presStyleIdx="0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4C4D0AF1-02BE-864D-AF36-C856DF084D4E}" type="pres">
      <dgm:prSet presAssocID="{E63F52D8-9A36-4045-90C4-B0CB853EE8AC}" presName="rootConnector" presStyleLbl="node3" presStyleIdx="0" presStyleCnt="4"/>
      <dgm:spPr/>
      <dgm:t>
        <a:bodyPr/>
        <a:lstStyle/>
        <a:p>
          <a:endParaRPr lang="en-US"/>
        </a:p>
      </dgm:t>
    </dgm:pt>
    <dgm:pt modelId="{75086DC7-7C32-6343-9321-C2CDD1CFC231}" type="pres">
      <dgm:prSet presAssocID="{E63F52D8-9A36-4045-90C4-B0CB853EE8AC}" presName="hierChild4" presStyleCnt="0"/>
      <dgm:spPr/>
    </dgm:pt>
    <dgm:pt modelId="{A62B200D-00EA-A54E-AFCE-00EA137F39E9}" type="pres">
      <dgm:prSet presAssocID="{E63F52D8-9A36-4045-90C4-B0CB853EE8AC}" presName="hierChild5" presStyleCnt="0"/>
      <dgm:spPr/>
    </dgm:pt>
    <dgm:pt modelId="{F8A0BB89-09F1-6A4E-9477-5AFA42A5F705}" type="pres">
      <dgm:prSet presAssocID="{DCE13D43-7B89-EA4F-9D04-0CBC129220CF}" presName="hierChild5" presStyleCnt="0"/>
      <dgm:spPr/>
    </dgm:pt>
    <dgm:pt modelId="{B3194AB8-9F4A-3B49-8B67-3D16CBF25256}" type="pres">
      <dgm:prSet presAssocID="{CF7BF9FD-7AF5-094F-B814-0FDA348B46FA}" presName="Name37" presStyleLbl="parChTrans1D2" presStyleIdx="1" presStyleCnt="4"/>
      <dgm:spPr/>
      <dgm:t>
        <a:bodyPr/>
        <a:lstStyle/>
        <a:p>
          <a:endParaRPr lang="en-US"/>
        </a:p>
      </dgm:t>
    </dgm:pt>
    <dgm:pt modelId="{051F5433-C2B4-7049-ACD1-327BFE088D02}" type="pres">
      <dgm:prSet presAssocID="{30ADA632-6DA6-B34C-94BE-BD2BDE0239E6}" presName="hierRoot2" presStyleCnt="0">
        <dgm:presLayoutVars>
          <dgm:hierBranch val="init"/>
        </dgm:presLayoutVars>
      </dgm:prSet>
      <dgm:spPr/>
    </dgm:pt>
    <dgm:pt modelId="{E7AEDAB6-02A4-984E-9579-AF9DDB2CAFB1}" type="pres">
      <dgm:prSet presAssocID="{30ADA632-6DA6-B34C-94BE-BD2BDE0239E6}" presName="rootComposite" presStyleCnt="0"/>
      <dgm:spPr/>
    </dgm:pt>
    <dgm:pt modelId="{FD83918B-F208-3642-9BF9-0D3DF79E08B8}" type="pres">
      <dgm:prSet presAssocID="{30ADA632-6DA6-B34C-94BE-BD2BDE0239E6}" presName="rootText" presStyleLbl="node2" presStyleIdx="1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F0A98640-8A86-D744-8BC6-F6FE25EB1E30}" type="pres">
      <dgm:prSet presAssocID="{30ADA632-6DA6-B34C-94BE-BD2BDE0239E6}" presName="rootConnector" presStyleLbl="node2" presStyleIdx="1" presStyleCnt="4"/>
      <dgm:spPr/>
      <dgm:t>
        <a:bodyPr/>
        <a:lstStyle/>
        <a:p>
          <a:endParaRPr lang="en-US"/>
        </a:p>
      </dgm:t>
    </dgm:pt>
    <dgm:pt modelId="{22F5139F-F378-E043-AF15-5CCB0370879A}" type="pres">
      <dgm:prSet presAssocID="{30ADA632-6DA6-B34C-94BE-BD2BDE0239E6}" presName="hierChild4" presStyleCnt="0"/>
      <dgm:spPr/>
    </dgm:pt>
    <dgm:pt modelId="{E62AEF42-4DC8-0D4D-95DC-66877C14997B}" type="pres">
      <dgm:prSet presAssocID="{80FA94F1-2C94-6248-8E0A-396A9EBB2949}" presName="Name37" presStyleLbl="parChTrans1D3" presStyleIdx="1" presStyleCnt="4"/>
      <dgm:spPr/>
      <dgm:t>
        <a:bodyPr/>
        <a:lstStyle/>
        <a:p>
          <a:endParaRPr lang="en-US"/>
        </a:p>
      </dgm:t>
    </dgm:pt>
    <dgm:pt modelId="{A7AE7874-F885-F447-82C4-56BC5E802C5B}" type="pres">
      <dgm:prSet presAssocID="{575833F5-F0D0-F845-A922-95CFD6E82A63}" presName="hierRoot2" presStyleCnt="0">
        <dgm:presLayoutVars>
          <dgm:hierBranch val="init"/>
        </dgm:presLayoutVars>
      </dgm:prSet>
      <dgm:spPr/>
    </dgm:pt>
    <dgm:pt modelId="{C5EEA6FE-FF09-274B-9CFE-8619C0E25AD6}" type="pres">
      <dgm:prSet presAssocID="{575833F5-F0D0-F845-A922-95CFD6E82A63}" presName="rootComposite" presStyleCnt="0"/>
      <dgm:spPr/>
    </dgm:pt>
    <dgm:pt modelId="{979934C8-527A-E74D-984A-3F3610780CB1}" type="pres">
      <dgm:prSet presAssocID="{575833F5-F0D0-F845-A922-95CFD6E82A63}" presName="rootText" presStyleLbl="node3" presStyleIdx="1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E207DC70-768D-AD49-AF64-E683CAE36064}" type="pres">
      <dgm:prSet presAssocID="{575833F5-F0D0-F845-A922-95CFD6E82A63}" presName="rootConnector" presStyleLbl="node3" presStyleIdx="1" presStyleCnt="4"/>
      <dgm:spPr/>
      <dgm:t>
        <a:bodyPr/>
        <a:lstStyle/>
        <a:p>
          <a:endParaRPr lang="en-US"/>
        </a:p>
      </dgm:t>
    </dgm:pt>
    <dgm:pt modelId="{E891EA2D-9E21-0B49-8488-EED14ED238BA}" type="pres">
      <dgm:prSet presAssocID="{575833F5-F0D0-F845-A922-95CFD6E82A63}" presName="hierChild4" presStyleCnt="0"/>
      <dgm:spPr/>
    </dgm:pt>
    <dgm:pt modelId="{ECB7D827-0439-BA4B-9D65-0650459C5B4D}" type="pres">
      <dgm:prSet presAssocID="{575833F5-F0D0-F845-A922-95CFD6E82A63}" presName="hierChild5" presStyleCnt="0"/>
      <dgm:spPr/>
    </dgm:pt>
    <dgm:pt modelId="{857E6F3D-1BEC-1341-A409-6D64F1515AC1}" type="pres">
      <dgm:prSet presAssocID="{30ADA632-6DA6-B34C-94BE-BD2BDE0239E6}" presName="hierChild5" presStyleCnt="0"/>
      <dgm:spPr/>
    </dgm:pt>
    <dgm:pt modelId="{FC5AA051-448B-3244-BCBC-C5B9689D3EB2}" type="pres">
      <dgm:prSet presAssocID="{66F38D20-0414-BA4D-A8F7-B3B7A887DEFC}" presName="Name37" presStyleLbl="parChTrans1D2" presStyleIdx="2" presStyleCnt="4"/>
      <dgm:spPr/>
      <dgm:t>
        <a:bodyPr/>
        <a:lstStyle/>
        <a:p>
          <a:endParaRPr lang="en-US"/>
        </a:p>
      </dgm:t>
    </dgm:pt>
    <dgm:pt modelId="{86917E10-0CA1-EB40-9A36-8DD22643B441}" type="pres">
      <dgm:prSet presAssocID="{623712E0-0B87-9040-A25A-DF70345A6EE1}" presName="hierRoot2" presStyleCnt="0">
        <dgm:presLayoutVars>
          <dgm:hierBranch val="init"/>
        </dgm:presLayoutVars>
      </dgm:prSet>
      <dgm:spPr/>
    </dgm:pt>
    <dgm:pt modelId="{EBAD253F-CF64-6E40-9AE6-3DCF60A7B057}" type="pres">
      <dgm:prSet presAssocID="{623712E0-0B87-9040-A25A-DF70345A6EE1}" presName="rootComposite" presStyleCnt="0"/>
      <dgm:spPr/>
    </dgm:pt>
    <dgm:pt modelId="{3BBF7826-FFAD-0B49-B301-84F697D9F2A2}" type="pres">
      <dgm:prSet presAssocID="{623712E0-0B87-9040-A25A-DF70345A6EE1}" presName="rootText" presStyleLbl="node2" presStyleIdx="2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45769E0B-20DC-2049-8805-7A312D7672F7}" type="pres">
      <dgm:prSet presAssocID="{623712E0-0B87-9040-A25A-DF70345A6EE1}" presName="rootConnector" presStyleLbl="node2" presStyleIdx="2" presStyleCnt="4"/>
      <dgm:spPr/>
      <dgm:t>
        <a:bodyPr/>
        <a:lstStyle/>
        <a:p>
          <a:endParaRPr lang="en-US"/>
        </a:p>
      </dgm:t>
    </dgm:pt>
    <dgm:pt modelId="{13F74043-F241-B94D-91FF-EE8637BA9DA8}" type="pres">
      <dgm:prSet presAssocID="{623712E0-0B87-9040-A25A-DF70345A6EE1}" presName="hierChild4" presStyleCnt="0"/>
      <dgm:spPr/>
    </dgm:pt>
    <dgm:pt modelId="{93F63D02-817A-0748-A9B5-8E89017856BD}" type="pres">
      <dgm:prSet presAssocID="{35822590-A0A6-1746-B565-298E89ACED6F}" presName="Name37" presStyleLbl="parChTrans1D3" presStyleIdx="2" presStyleCnt="4"/>
      <dgm:spPr/>
      <dgm:t>
        <a:bodyPr/>
        <a:lstStyle/>
        <a:p>
          <a:endParaRPr lang="en-US"/>
        </a:p>
      </dgm:t>
    </dgm:pt>
    <dgm:pt modelId="{02759A85-5A40-BF43-9EFF-BEEF8FE0656A}" type="pres">
      <dgm:prSet presAssocID="{3359D7B3-559A-2844-9864-70C50421DF0B}" presName="hierRoot2" presStyleCnt="0">
        <dgm:presLayoutVars>
          <dgm:hierBranch val="init"/>
        </dgm:presLayoutVars>
      </dgm:prSet>
      <dgm:spPr/>
    </dgm:pt>
    <dgm:pt modelId="{E457DD3F-73D9-1C41-802D-1F4E23AEF457}" type="pres">
      <dgm:prSet presAssocID="{3359D7B3-559A-2844-9864-70C50421DF0B}" presName="rootComposite" presStyleCnt="0"/>
      <dgm:spPr/>
    </dgm:pt>
    <dgm:pt modelId="{40EC0775-F2E9-5249-B683-1D9A8C7C6F31}" type="pres">
      <dgm:prSet presAssocID="{3359D7B3-559A-2844-9864-70C50421DF0B}" presName="rootText" presStyleLbl="node3" presStyleIdx="2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55DF707E-A1F9-1049-A361-A8E262D3F85D}" type="pres">
      <dgm:prSet presAssocID="{3359D7B3-559A-2844-9864-70C50421DF0B}" presName="rootConnector" presStyleLbl="node3" presStyleIdx="2" presStyleCnt="4"/>
      <dgm:spPr/>
      <dgm:t>
        <a:bodyPr/>
        <a:lstStyle/>
        <a:p>
          <a:endParaRPr lang="en-US"/>
        </a:p>
      </dgm:t>
    </dgm:pt>
    <dgm:pt modelId="{98C45E21-7564-1F4D-9B8D-35A211C33733}" type="pres">
      <dgm:prSet presAssocID="{3359D7B3-559A-2844-9864-70C50421DF0B}" presName="hierChild4" presStyleCnt="0"/>
      <dgm:spPr/>
    </dgm:pt>
    <dgm:pt modelId="{CD8E9CD7-452D-6C43-9E41-638F9D71A7C6}" type="pres">
      <dgm:prSet presAssocID="{3359D7B3-559A-2844-9864-70C50421DF0B}" presName="hierChild5" presStyleCnt="0"/>
      <dgm:spPr/>
    </dgm:pt>
    <dgm:pt modelId="{9D529862-37C4-7F4A-83CC-BA0D7A7306E3}" type="pres">
      <dgm:prSet presAssocID="{623712E0-0B87-9040-A25A-DF70345A6EE1}" presName="hierChild5" presStyleCnt="0"/>
      <dgm:spPr/>
    </dgm:pt>
    <dgm:pt modelId="{BE10E885-8017-7049-B22D-A7B49FCB4376}" type="pres">
      <dgm:prSet presAssocID="{6A9318D9-CD0F-5448-9AAC-42BF43FC122B}" presName="Name37" presStyleLbl="parChTrans1D2" presStyleIdx="3" presStyleCnt="4"/>
      <dgm:spPr/>
      <dgm:t>
        <a:bodyPr/>
        <a:lstStyle/>
        <a:p>
          <a:endParaRPr lang="en-US"/>
        </a:p>
      </dgm:t>
    </dgm:pt>
    <dgm:pt modelId="{5ABAAD0E-0716-7842-B84D-CBE690D15B46}" type="pres">
      <dgm:prSet presAssocID="{6D55A0B3-9307-2F4E-91D7-18499D789F43}" presName="hierRoot2" presStyleCnt="0">
        <dgm:presLayoutVars>
          <dgm:hierBranch val="init"/>
        </dgm:presLayoutVars>
      </dgm:prSet>
      <dgm:spPr/>
    </dgm:pt>
    <dgm:pt modelId="{CA239851-653A-4F46-A301-73AFC840C753}" type="pres">
      <dgm:prSet presAssocID="{6D55A0B3-9307-2F4E-91D7-18499D789F43}" presName="rootComposite" presStyleCnt="0"/>
      <dgm:spPr/>
    </dgm:pt>
    <dgm:pt modelId="{4F6740F5-D98D-124F-8F0D-45B3E42B3AD3}" type="pres">
      <dgm:prSet presAssocID="{6D55A0B3-9307-2F4E-91D7-18499D789F43}" presName="rootText" presStyleLbl="node2" presStyleIdx="3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C33BEB71-90A6-DB4D-9AD7-F6AA41F97623}" type="pres">
      <dgm:prSet presAssocID="{6D55A0B3-9307-2F4E-91D7-18499D789F43}" presName="rootConnector" presStyleLbl="node2" presStyleIdx="3" presStyleCnt="4"/>
      <dgm:spPr/>
      <dgm:t>
        <a:bodyPr/>
        <a:lstStyle/>
        <a:p>
          <a:endParaRPr lang="en-US"/>
        </a:p>
      </dgm:t>
    </dgm:pt>
    <dgm:pt modelId="{C874340C-70EC-CA4C-B960-03B4559C5342}" type="pres">
      <dgm:prSet presAssocID="{6D55A0B3-9307-2F4E-91D7-18499D789F43}" presName="hierChild4" presStyleCnt="0"/>
      <dgm:spPr/>
    </dgm:pt>
    <dgm:pt modelId="{E44FC2AA-2B26-E245-AF81-09AF97924F4B}" type="pres">
      <dgm:prSet presAssocID="{65DCAD71-839E-A54B-8DA8-CCC3F72C98E8}" presName="Name37" presStyleLbl="parChTrans1D3" presStyleIdx="3" presStyleCnt="4"/>
      <dgm:spPr/>
      <dgm:t>
        <a:bodyPr/>
        <a:lstStyle/>
        <a:p>
          <a:endParaRPr lang="en-US"/>
        </a:p>
      </dgm:t>
    </dgm:pt>
    <dgm:pt modelId="{A3481EE7-EEEB-6C42-BD53-D677C255988D}" type="pres">
      <dgm:prSet presAssocID="{45338563-6D8D-7E4E-87D5-70F16512854D}" presName="hierRoot2" presStyleCnt="0">
        <dgm:presLayoutVars>
          <dgm:hierBranch val="init"/>
        </dgm:presLayoutVars>
      </dgm:prSet>
      <dgm:spPr/>
    </dgm:pt>
    <dgm:pt modelId="{F78EF8B6-5275-524B-B6F8-401B7C77BBEB}" type="pres">
      <dgm:prSet presAssocID="{45338563-6D8D-7E4E-87D5-70F16512854D}" presName="rootComposite" presStyleCnt="0"/>
      <dgm:spPr/>
    </dgm:pt>
    <dgm:pt modelId="{B7848EB1-A408-0741-8481-87BC6E5ED358}" type="pres">
      <dgm:prSet presAssocID="{45338563-6D8D-7E4E-87D5-70F16512854D}" presName="rootText" presStyleLbl="node3" presStyleIdx="3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25B50004-1C21-7543-A7D9-11B53FDF907F}" type="pres">
      <dgm:prSet presAssocID="{45338563-6D8D-7E4E-87D5-70F16512854D}" presName="rootConnector" presStyleLbl="node3" presStyleIdx="3" presStyleCnt="4"/>
      <dgm:spPr/>
      <dgm:t>
        <a:bodyPr/>
        <a:lstStyle/>
        <a:p>
          <a:endParaRPr lang="en-US"/>
        </a:p>
      </dgm:t>
    </dgm:pt>
    <dgm:pt modelId="{F2AD725C-4548-0844-915E-EF50D6CB60AB}" type="pres">
      <dgm:prSet presAssocID="{45338563-6D8D-7E4E-87D5-70F16512854D}" presName="hierChild4" presStyleCnt="0"/>
      <dgm:spPr/>
    </dgm:pt>
    <dgm:pt modelId="{CE2FA41B-310C-694E-A7CC-7E055EAC5A73}" type="pres">
      <dgm:prSet presAssocID="{45338563-6D8D-7E4E-87D5-70F16512854D}" presName="hierChild5" presStyleCnt="0"/>
      <dgm:spPr/>
    </dgm:pt>
    <dgm:pt modelId="{0CEB35E7-4292-3C47-A038-7CB690B742B8}" type="pres">
      <dgm:prSet presAssocID="{6D55A0B3-9307-2F4E-91D7-18499D789F43}" presName="hierChild5" presStyleCnt="0"/>
      <dgm:spPr/>
    </dgm:pt>
    <dgm:pt modelId="{C20C41C0-DA18-BA4B-8E39-F342EF2CED2C}" type="pres">
      <dgm:prSet presAssocID="{50CC7EC1-F4A3-8F46-86CD-01C6BA0DC084}" presName="hierChild3" presStyleCnt="0"/>
      <dgm:spPr/>
    </dgm:pt>
  </dgm:ptLst>
  <dgm:cxnLst>
    <dgm:cxn modelId="{90516FE7-C24C-2748-9997-CA99754A6936}" type="presOf" srcId="{11A07E70-6694-FC41-AF63-8716E424064A}" destId="{944AADAE-613C-954B-9547-6B8A6203E31C}" srcOrd="0" destOrd="0" presId="urn:microsoft.com/office/officeart/2005/8/layout/orgChart1"/>
    <dgm:cxn modelId="{B61A3B62-87EE-8D4D-8794-C25A6B5BF4BE}" type="presOf" srcId="{9EFC3422-D376-174A-883E-F8B7A96426A4}" destId="{20450CD0-BF1C-8141-9E4F-AFD21CB95CD4}" srcOrd="0" destOrd="0" presId="urn:microsoft.com/office/officeart/2005/8/layout/orgChart1"/>
    <dgm:cxn modelId="{41095682-8318-7748-8B1F-A3072DF80712}" srcId="{50CC7EC1-F4A3-8F46-86CD-01C6BA0DC084}" destId="{6D55A0B3-9307-2F4E-91D7-18499D789F43}" srcOrd="3" destOrd="0" parTransId="{6A9318D9-CD0F-5448-9AAC-42BF43FC122B}" sibTransId="{8F7A85C5-5E17-CB43-9BCF-71E9C8BAF029}"/>
    <dgm:cxn modelId="{FF52F0ED-1858-F244-9E37-87FAF3BC3161}" type="presOf" srcId="{DCE13D43-7B89-EA4F-9D04-0CBC129220CF}" destId="{2340E5F0-EC33-4248-AF40-9B53E5969D4E}" srcOrd="0" destOrd="0" presId="urn:microsoft.com/office/officeart/2005/8/layout/orgChart1"/>
    <dgm:cxn modelId="{4389C8A9-C6A5-6347-8889-42B90CB49274}" srcId="{DCE13D43-7B89-EA4F-9D04-0CBC129220CF}" destId="{E63F52D8-9A36-4045-90C4-B0CB853EE8AC}" srcOrd="0" destOrd="0" parTransId="{9EFC3422-D376-174A-883E-F8B7A96426A4}" sibTransId="{1B7C854A-4900-6143-A36D-4CB9CBE3360A}"/>
    <dgm:cxn modelId="{13537662-D27B-E04D-86B7-F2C4A50EC423}" type="presOf" srcId="{CF7BF9FD-7AF5-094F-B814-0FDA348B46FA}" destId="{B3194AB8-9F4A-3B49-8B67-3D16CBF25256}" srcOrd="0" destOrd="0" presId="urn:microsoft.com/office/officeart/2005/8/layout/orgChart1"/>
    <dgm:cxn modelId="{9652CFF6-92EB-7D49-A68B-88F2F58A715E}" type="presOf" srcId="{623712E0-0B87-9040-A25A-DF70345A6EE1}" destId="{3BBF7826-FFAD-0B49-B301-84F697D9F2A2}" srcOrd="0" destOrd="0" presId="urn:microsoft.com/office/officeart/2005/8/layout/orgChart1"/>
    <dgm:cxn modelId="{805A6744-2DDC-A64F-8F78-F8AE585B9BCB}" srcId="{859A7F46-08B8-F346-B158-33AF7AB12715}" destId="{50CC7EC1-F4A3-8F46-86CD-01C6BA0DC084}" srcOrd="0" destOrd="0" parTransId="{8C85C45F-E069-F040-A704-F9921F945672}" sibTransId="{D073D6F3-CCB6-7449-B311-B5DFAACF0476}"/>
    <dgm:cxn modelId="{0B908688-8974-F64E-AD57-9DB25EFCB154}" type="presOf" srcId="{50CC7EC1-F4A3-8F46-86CD-01C6BA0DC084}" destId="{A96CC031-D6D7-994A-B999-0E5BB5072A38}" srcOrd="0" destOrd="0" presId="urn:microsoft.com/office/officeart/2005/8/layout/orgChart1"/>
    <dgm:cxn modelId="{F6DBFDCB-C896-6A49-B88A-DF89563F1288}" type="presOf" srcId="{3359D7B3-559A-2844-9864-70C50421DF0B}" destId="{55DF707E-A1F9-1049-A361-A8E262D3F85D}" srcOrd="1" destOrd="0" presId="urn:microsoft.com/office/officeart/2005/8/layout/orgChart1"/>
    <dgm:cxn modelId="{67A8D69D-CA6D-BB4B-AB36-AE6E5CE5BA0E}" type="presOf" srcId="{DCE13D43-7B89-EA4F-9D04-0CBC129220CF}" destId="{E22BCE3F-AEFF-FB4F-B431-063B91617232}" srcOrd="1" destOrd="0" presId="urn:microsoft.com/office/officeart/2005/8/layout/orgChart1"/>
    <dgm:cxn modelId="{30A9A1DF-847F-074E-A901-A9FEE6DAB186}" type="presOf" srcId="{6A9318D9-CD0F-5448-9AAC-42BF43FC122B}" destId="{BE10E885-8017-7049-B22D-A7B49FCB4376}" srcOrd="0" destOrd="0" presId="urn:microsoft.com/office/officeart/2005/8/layout/orgChart1"/>
    <dgm:cxn modelId="{8A85BC09-A336-6B49-9BAE-AEE5077B3CC9}" type="presOf" srcId="{623712E0-0B87-9040-A25A-DF70345A6EE1}" destId="{45769E0B-20DC-2049-8805-7A312D7672F7}" srcOrd="1" destOrd="0" presId="urn:microsoft.com/office/officeart/2005/8/layout/orgChart1"/>
    <dgm:cxn modelId="{B0611744-22D2-F844-9E12-0EA88A289B00}" srcId="{623712E0-0B87-9040-A25A-DF70345A6EE1}" destId="{3359D7B3-559A-2844-9864-70C50421DF0B}" srcOrd="0" destOrd="0" parTransId="{35822590-A0A6-1746-B565-298E89ACED6F}" sibTransId="{F1C32DB1-BFC0-C549-86BC-7493DE2270FD}"/>
    <dgm:cxn modelId="{A2F29A97-0984-1D46-8DE8-89CBD76A0796}" srcId="{6D55A0B3-9307-2F4E-91D7-18499D789F43}" destId="{45338563-6D8D-7E4E-87D5-70F16512854D}" srcOrd="0" destOrd="0" parTransId="{65DCAD71-839E-A54B-8DA8-CCC3F72C98E8}" sibTransId="{ACD52F5C-12A9-E345-989D-9DD51F9DB722}"/>
    <dgm:cxn modelId="{E943EEB3-C145-3749-9626-7247257E3DB4}" type="presOf" srcId="{45338563-6D8D-7E4E-87D5-70F16512854D}" destId="{25B50004-1C21-7543-A7D9-11B53FDF907F}" srcOrd="1" destOrd="0" presId="urn:microsoft.com/office/officeart/2005/8/layout/orgChart1"/>
    <dgm:cxn modelId="{30050114-C839-9B40-B2A5-3A8434D9BE8F}" type="presOf" srcId="{80FA94F1-2C94-6248-8E0A-396A9EBB2949}" destId="{E62AEF42-4DC8-0D4D-95DC-66877C14997B}" srcOrd="0" destOrd="0" presId="urn:microsoft.com/office/officeart/2005/8/layout/orgChart1"/>
    <dgm:cxn modelId="{7017FCCE-E745-F545-B8B4-F30B01157ED1}" type="presOf" srcId="{35822590-A0A6-1746-B565-298E89ACED6F}" destId="{93F63D02-817A-0748-A9B5-8E89017856BD}" srcOrd="0" destOrd="0" presId="urn:microsoft.com/office/officeart/2005/8/layout/orgChart1"/>
    <dgm:cxn modelId="{EC4ABB44-EDF0-3940-9DF4-20C8786D291B}" type="presOf" srcId="{6D55A0B3-9307-2F4E-91D7-18499D789F43}" destId="{C33BEB71-90A6-DB4D-9AD7-F6AA41F97623}" srcOrd="1" destOrd="0" presId="urn:microsoft.com/office/officeart/2005/8/layout/orgChart1"/>
    <dgm:cxn modelId="{537AA9AA-0DB9-7E40-9A16-B7D9393D1153}" srcId="{50CC7EC1-F4A3-8F46-86CD-01C6BA0DC084}" destId="{DCE13D43-7B89-EA4F-9D04-0CBC129220CF}" srcOrd="0" destOrd="0" parTransId="{11A07E70-6694-FC41-AF63-8716E424064A}" sibTransId="{7FDA91F6-459D-0949-A73B-40B4F6683815}"/>
    <dgm:cxn modelId="{829C36C3-2EC0-DF42-A732-129D86D2F29D}" type="presOf" srcId="{65DCAD71-839E-A54B-8DA8-CCC3F72C98E8}" destId="{E44FC2AA-2B26-E245-AF81-09AF97924F4B}" srcOrd="0" destOrd="0" presId="urn:microsoft.com/office/officeart/2005/8/layout/orgChart1"/>
    <dgm:cxn modelId="{5E2EFB7D-4968-084E-A176-57887ABED5D1}" type="presOf" srcId="{66F38D20-0414-BA4D-A8F7-B3B7A887DEFC}" destId="{FC5AA051-448B-3244-BCBC-C5B9689D3EB2}" srcOrd="0" destOrd="0" presId="urn:microsoft.com/office/officeart/2005/8/layout/orgChart1"/>
    <dgm:cxn modelId="{07C5A55F-0DDC-8645-89FC-00E1F29AF31E}" type="presOf" srcId="{859A7F46-08B8-F346-B158-33AF7AB12715}" destId="{5D40953B-3C86-5F42-B680-C6A5BF5FEB7B}" srcOrd="0" destOrd="0" presId="urn:microsoft.com/office/officeart/2005/8/layout/orgChart1"/>
    <dgm:cxn modelId="{5FC78D8C-D128-DC4E-B42E-7E916FB56DE7}" type="presOf" srcId="{575833F5-F0D0-F845-A922-95CFD6E82A63}" destId="{E207DC70-768D-AD49-AF64-E683CAE36064}" srcOrd="1" destOrd="0" presId="urn:microsoft.com/office/officeart/2005/8/layout/orgChart1"/>
    <dgm:cxn modelId="{69BA267E-422C-AD40-8C41-72909EB640EA}" type="presOf" srcId="{45338563-6D8D-7E4E-87D5-70F16512854D}" destId="{B7848EB1-A408-0741-8481-87BC6E5ED358}" srcOrd="0" destOrd="0" presId="urn:microsoft.com/office/officeart/2005/8/layout/orgChart1"/>
    <dgm:cxn modelId="{0BCA1A6C-D996-8442-8192-0CB817CB5CDE}" type="presOf" srcId="{6D55A0B3-9307-2F4E-91D7-18499D789F43}" destId="{4F6740F5-D98D-124F-8F0D-45B3E42B3AD3}" srcOrd="0" destOrd="0" presId="urn:microsoft.com/office/officeart/2005/8/layout/orgChart1"/>
    <dgm:cxn modelId="{A331A314-1DAD-EB45-B46C-CC7FD07333F5}" srcId="{30ADA632-6DA6-B34C-94BE-BD2BDE0239E6}" destId="{575833F5-F0D0-F845-A922-95CFD6E82A63}" srcOrd="0" destOrd="0" parTransId="{80FA94F1-2C94-6248-8E0A-396A9EBB2949}" sibTransId="{C8A6A9AE-5AB1-0345-BCF0-6B1D5C7A6704}"/>
    <dgm:cxn modelId="{B7B97259-00DA-6947-9FC1-C53A2C91D7BA}" type="presOf" srcId="{3359D7B3-559A-2844-9864-70C50421DF0B}" destId="{40EC0775-F2E9-5249-B683-1D9A8C7C6F31}" srcOrd="0" destOrd="0" presId="urn:microsoft.com/office/officeart/2005/8/layout/orgChart1"/>
    <dgm:cxn modelId="{FE4F1A43-E23A-C940-97E6-23D6C93AB23A}" type="presOf" srcId="{30ADA632-6DA6-B34C-94BE-BD2BDE0239E6}" destId="{F0A98640-8A86-D744-8BC6-F6FE25EB1E30}" srcOrd="1" destOrd="0" presId="urn:microsoft.com/office/officeart/2005/8/layout/orgChart1"/>
    <dgm:cxn modelId="{D793461C-62E9-324D-B2B5-6D215FDB3E53}" type="presOf" srcId="{E63F52D8-9A36-4045-90C4-B0CB853EE8AC}" destId="{EE8C548B-EFE2-7848-B6E8-B97209EC5037}" srcOrd="0" destOrd="0" presId="urn:microsoft.com/office/officeart/2005/8/layout/orgChart1"/>
    <dgm:cxn modelId="{E7E706CD-7EA9-D34A-A33D-8D4C837DE373}" srcId="{50CC7EC1-F4A3-8F46-86CD-01C6BA0DC084}" destId="{30ADA632-6DA6-B34C-94BE-BD2BDE0239E6}" srcOrd="1" destOrd="0" parTransId="{CF7BF9FD-7AF5-094F-B814-0FDA348B46FA}" sibTransId="{82D7D6E3-59BC-7446-9837-EFCE44C28DB1}"/>
    <dgm:cxn modelId="{5EF9ACBF-781E-0243-B5C6-6D84F41F21E8}" type="presOf" srcId="{575833F5-F0D0-F845-A922-95CFD6E82A63}" destId="{979934C8-527A-E74D-984A-3F3610780CB1}" srcOrd="0" destOrd="0" presId="urn:microsoft.com/office/officeart/2005/8/layout/orgChart1"/>
    <dgm:cxn modelId="{F0CAC83B-6469-304D-9AC8-4684A0BA1786}" type="presOf" srcId="{E63F52D8-9A36-4045-90C4-B0CB853EE8AC}" destId="{4C4D0AF1-02BE-864D-AF36-C856DF084D4E}" srcOrd="1" destOrd="0" presId="urn:microsoft.com/office/officeart/2005/8/layout/orgChart1"/>
    <dgm:cxn modelId="{8E8C5FE6-21C8-6A46-89EC-7F2F70BE5648}" type="presOf" srcId="{30ADA632-6DA6-B34C-94BE-BD2BDE0239E6}" destId="{FD83918B-F208-3642-9BF9-0D3DF79E08B8}" srcOrd="0" destOrd="0" presId="urn:microsoft.com/office/officeart/2005/8/layout/orgChart1"/>
    <dgm:cxn modelId="{EB64316E-AA16-B044-A193-B9F481546A70}" type="presOf" srcId="{50CC7EC1-F4A3-8F46-86CD-01C6BA0DC084}" destId="{75A1F7CA-247E-CC41-B33A-51AC704797F0}" srcOrd="1" destOrd="0" presId="urn:microsoft.com/office/officeart/2005/8/layout/orgChart1"/>
    <dgm:cxn modelId="{BE117516-9402-8840-A69D-1439F4A377F2}" srcId="{50CC7EC1-F4A3-8F46-86CD-01C6BA0DC084}" destId="{623712E0-0B87-9040-A25A-DF70345A6EE1}" srcOrd="2" destOrd="0" parTransId="{66F38D20-0414-BA4D-A8F7-B3B7A887DEFC}" sibTransId="{7EF29F94-D4F7-B844-BA5D-69FF011D5A9D}"/>
    <dgm:cxn modelId="{3ADB5DEB-14AC-D943-873D-E1156A833CC2}" type="presParOf" srcId="{5D40953B-3C86-5F42-B680-C6A5BF5FEB7B}" destId="{F794F727-EF30-2740-A779-1DD1E8E95DA1}" srcOrd="0" destOrd="0" presId="urn:microsoft.com/office/officeart/2005/8/layout/orgChart1"/>
    <dgm:cxn modelId="{E70B919B-E5DE-4249-81CF-87096B41A0F1}" type="presParOf" srcId="{F794F727-EF30-2740-A779-1DD1E8E95DA1}" destId="{9426A756-BC61-B94D-A68D-1089E8F68962}" srcOrd="0" destOrd="0" presId="urn:microsoft.com/office/officeart/2005/8/layout/orgChart1"/>
    <dgm:cxn modelId="{1E1619E6-9BBA-744A-93B8-7E157CD8D0E0}" type="presParOf" srcId="{9426A756-BC61-B94D-A68D-1089E8F68962}" destId="{A96CC031-D6D7-994A-B999-0E5BB5072A38}" srcOrd="0" destOrd="0" presId="urn:microsoft.com/office/officeart/2005/8/layout/orgChart1"/>
    <dgm:cxn modelId="{05C16E13-22B5-7946-B541-E2D8984BBA21}" type="presParOf" srcId="{9426A756-BC61-B94D-A68D-1089E8F68962}" destId="{75A1F7CA-247E-CC41-B33A-51AC704797F0}" srcOrd="1" destOrd="0" presId="urn:microsoft.com/office/officeart/2005/8/layout/orgChart1"/>
    <dgm:cxn modelId="{4B9E2833-68CD-4942-9D8D-412E4E23D1CD}" type="presParOf" srcId="{F794F727-EF30-2740-A779-1DD1E8E95DA1}" destId="{3C51F18E-E59D-B64B-AEC2-8BAAF3A21B74}" srcOrd="1" destOrd="0" presId="urn:microsoft.com/office/officeart/2005/8/layout/orgChart1"/>
    <dgm:cxn modelId="{0E423E14-2538-5041-870B-89ED2CCC8999}" type="presParOf" srcId="{3C51F18E-E59D-B64B-AEC2-8BAAF3A21B74}" destId="{944AADAE-613C-954B-9547-6B8A6203E31C}" srcOrd="0" destOrd="0" presId="urn:microsoft.com/office/officeart/2005/8/layout/orgChart1"/>
    <dgm:cxn modelId="{59C960A8-9482-6D41-8B7C-4EA83A773CE9}" type="presParOf" srcId="{3C51F18E-E59D-B64B-AEC2-8BAAF3A21B74}" destId="{6930A3ED-14E5-B74B-977B-E8C50CB736B3}" srcOrd="1" destOrd="0" presId="urn:microsoft.com/office/officeart/2005/8/layout/orgChart1"/>
    <dgm:cxn modelId="{FA87A773-41DD-D740-B28A-52DEA8BD5A97}" type="presParOf" srcId="{6930A3ED-14E5-B74B-977B-E8C50CB736B3}" destId="{7715E65C-616B-0741-94E9-62A33907F042}" srcOrd="0" destOrd="0" presId="urn:microsoft.com/office/officeart/2005/8/layout/orgChart1"/>
    <dgm:cxn modelId="{AA9CC44A-0C27-CC4A-BC2F-301D3FBBE52D}" type="presParOf" srcId="{7715E65C-616B-0741-94E9-62A33907F042}" destId="{2340E5F0-EC33-4248-AF40-9B53E5969D4E}" srcOrd="0" destOrd="0" presId="urn:microsoft.com/office/officeart/2005/8/layout/orgChart1"/>
    <dgm:cxn modelId="{88EE466A-B732-7245-BA71-013268B7C859}" type="presParOf" srcId="{7715E65C-616B-0741-94E9-62A33907F042}" destId="{E22BCE3F-AEFF-FB4F-B431-063B91617232}" srcOrd="1" destOrd="0" presId="urn:microsoft.com/office/officeart/2005/8/layout/orgChart1"/>
    <dgm:cxn modelId="{2F8A0E77-2012-CD4A-926E-3A31C1D536C9}" type="presParOf" srcId="{6930A3ED-14E5-B74B-977B-E8C50CB736B3}" destId="{B81D71DC-4AC8-B04C-9415-57D3955026BD}" srcOrd="1" destOrd="0" presId="urn:microsoft.com/office/officeart/2005/8/layout/orgChart1"/>
    <dgm:cxn modelId="{260735AE-75C4-344D-A0DE-E62EE2A7A0EA}" type="presParOf" srcId="{B81D71DC-4AC8-B04C-9415-57D3955026BD}" destId="{20450CD0-BF1C-8141-9E4F-AFD21CB95CD4}" srcOrd="0" destOrd="0" presId="urn:microsoft.com/office/officeart/2005/8/layout/orgChart1"/>
    <dgm:cxn modelId="{FA2FCA5A-D619-1844-859C-27ACA6E99E3F}" type="presParOf" srcId="{B81D71DC-4AC8-B04C-9415-57D3955026BD}" destId="{5A5489FC-CE74-EA44-A394-F76C0239AB5E}" srcOrd="1" destOrd="0" presId="urn:microsoft.com/office/officeart/2005/8/layout/orgChart1"/>
    <dgm:cxn modelId="{CB455C9F-91A0-EF45-9046-5625D0072134}" type="presParOf" srcId="{5A5489FC-CE74-EA44-A394-F76C0239AB5E}" destId="{54BA8838-2031-3B41-984A-1F092344A562}" srcOrd="0" destOrd="0" presId="urn:microsoft.com/office/officeart/2005/8/layout/orgChart1"/>
    <dgm:cxn modelId="{1F053D4C-4B8A-D34F-9EE9-64964DD1BB4E}" type="presParOf" srcId="{54BA8838-2031-3B41-984A-1F092344A562}" destId="{EE8C548B-EFE2-7848-B6E8-B97209EC5037}" srcOrd="0" destOrd="0" presId="urn:microsoft.com/office/officeart/2005/8/layout/orgChart1"/>
    <dgm:cxn modelId="{A001F545-254A-4342-838A-1BCDE046BF4A}" type="presParOf" srcId="{54BA8838-2031-3B41-984A-1F092344A562}" destId="{4C4D0AF1-02BE-864D-AF36-C856DF084D4E}" srcOrd="1" destOrd="0" presId="urn:microsoft.com/office/officeart/2005/8/layout/orgChart1"/>
    <dgm:cxn modelId="{966CA3EC-A09A-F145-835A-F479616C7528}" type="presParOf" srcId="{5A5489FC-CE74-EA44-A394-F76C0239AB5E}" destId="{75086DC7-7C32-6343-9321-C2CDD1CFC231}" srcOrd="1" destOrd="0" presId="urn:microsoft.com/office/officeart/2005/8/layout/orgChart1"/>
    <dgm:cxn modelId="{B56F7530-81E1-1E4E-92B3-274EE26F6FF3}" type="presParOf" srcId="{5A5489FC-CE74-EA44-A394-F76C0239AB5E}" destId="{A62B200D-00EA-A54E-AFCE-00EA137F39E9}" srcOrd="2" destOrd="0" presId="urn:microsoft.com/office/officeart/2005/8/layout/orgChart1"/>
    <dgm:cxn modelId="{372C3444-8FE7-9141-A558-63B04E9F6281}" type="presParOf" srcId="{6930A3ED-14E5-B74B-977B-E8C50CB736B3}" destId="{F8A0BB89-09F1-6A4E-9477-5AFA42A5F705}" srcOrd="2" destOrd="0" presId="urn:microsoft.com/office/officeart/2005/8/layout/orgChart1"/>
    <dgm:cxn modelId="{6C8C8010-2B2B-6041-9D17-51280D0151E6}" type="presParOf" srcId="{3C51F18E-E59D-B64B-AEC2-8BAAF3A21B74}" destId="{B3194AB8-9F4A-3B49-8B67-3D16CBF25256}" srcOrd="2" destOrd="0" presId="urn:microsoft.com/office/officeart/2005/8/layout/orgChart1"/>
    <dgm:cxn modelId="{CFE63D9D-F31F-2043-B925-71697205FC86}" type="presParOf" srcId="{3C51F18E-E59D-B64B-AEC2-8BAAF3A21B74}" destId="{051F5433-C2B4-7049-ACD1-327BFE088D02}" srcOrd="3" destOrd="0" presId="urn:microsoft.com/office/officeart/2005/8/layout/orgChart1"/>
    <dgm:cxn modelId="{6BA69072-71B7-DE42-BEFE-586A87643E90}" type="presParOf" srcId="{051F5433-C2B4-7049-ACD1-327BFE088D02}" destId="{E7AEDAB6-02A4-984E-9579-AF9DDB2CAFB1}" srcOrd="0" destOrd="0" presId="urn:microsoft.com/office/officeart/2005/8/layout/orgChart1"/>
    <dgm:cxn modelId="{530BC880-CFB5-674A-A510-3C471CB9DFE7}" type="presParOf" srcId="{E7AEDAB6-02A4-984E-9579-AF9DDB2CAFB1}" destId="{FD83918B-F208-3642-9BF9-0D3DF79E08B8}" srcOrd="0" destOrd="0" presId="urn:microsoft.com/office/officeart/2005/8/layout/orgChart1"/>
    <dgm:cxn modelId="{C3695F2B-60C9-2D43-8266-46371939B24F}" type="presParOf" srcId="{E7AEDAB6-02A4-984E-9579-AF9DDB2CAFB1}" destId="{F0A98640-8A86-D744-8BC6-F6FE25EB1E30}" srcOrd="1" destOrd="0" presId="urn:microsoft.com/office/officeart/2005/8/layout/orgChart1"/>
    <dgm:cxn modelId="{159C76D7-B95C-8844-B7CF-69AF2666F1D9}" type="presParOf" srcId="{051F5433-C2B4-7049-ACD1-327BFE088D02}" destId="{22F5139F-F378-E043-AF15-5CCB0370879A}" srcOrd="1" destOrd="0" presId="urn:microsoft.com/office/officeart/2005/8/layout/orgChart1"/>
    <dgm:cxn modelId="{C31D3C4B-BCAE-844E-BAEB-8C89C3B4863D}" type="presParOf" srcId="{22F5139F-F378-E043-AF15-5CCB0370879A}" destId="{E62AEF42-4DC8-0D4D-95DC-66877C14997B}" srcOrd="0" destOrd="0" presId="urn:microsoft.com/office/officeart/2005/8/layout/orgChart1"/>
    <dgm:cxn modelId="{571853D5-847A-0144-B598-5A408AC0CDD4}" type="presParOf" srcId="{22F5139F-F378-E043-AF15-5CCB0370879A}" destId="{A7AE7874-F885-F447-82C4-56BC5E802C5B}" srcOrd="1" destOrd="0" presId="urn:microsoft.com/office/officeart/2005/8/layout/orgChart1"/>
    <dgm:cxn modelId="{00A7D4F5-E94A-FC45-A422-54151CFAF3DD}" type="presParOf" srcId="{A7AE7874-F885-F447-82C4-56BC5E802C5B}" destId="{C5EEA6FE-FF09-274B-9CFE-8619C0E25AD6}" srcOrd="0" destOrd="0" presId="urn:microsoft.com/office/officeart/2005/8/layout/orgChart1"/>
    <dgm:cxn modelId="{D0AF21B6-DB13-D845-A4B2-B1571FFF3A3B}" type="presParOf" srcId="{C5EEA6FE-FF09-274B-9CFE-8619C0E25AD6}" destId="{979934C8-527A-E74D-984A-3F3610780CB1}" srcOrd="0" destOrd="0" presId="urn:microsoft.com/office/officeart/2005/8/layout/orgChart1"/>
    <dgm:cxn modelId="{CE690168-DE8C-2F41-819F-CFD4494D8467}" type="presParOf" srcId="{C5EEA6FE-FF09-274B-9CFE-8619C0E25AD6}" destId="{E207DC70-768D-AD49-AF64-E683CAE36064}" srcOrd="1" destOrd="0" presId="urn:microsoft.com/office/officeart/2005/8/layout/orgChart1"/>
    <dgm:cxn modelId="{609FDC4C-FED7-E14A-9BD2-2B7B121BF138}" type="presParOf" srcId="{A7AE7874-F885-F447-82C4-56BC5E802C5B}" destId="{E891EA2D-9E21-0B49-8488-EED14ED238BA}" srcOrd="1" destOrd="0" presId="urn:microsoft.com/office/officeart/2005/8/layout/orgChart1"/>
    <dgm:cxn modelId="{01276F0B-7F3B-164A-B0CF-B04CEC2EEBF2}" type="presParOf" srcId="{A7AE7874-F885-F447-82C4-56BC5E802C5B}" destId="{ECB7D827-0439-BA4B-9D65-0650459C5B4D}" srcOrd="2" destOrd="0" presId="urn:microsoft.com/office/officeart/2005/8/layout/orgChart1"/>
    <dgm:cxn modelId="{6383BD44-186B-2C44-859C-6B85918A8D51}" type="presParOf" srcId="{051F5433-C2B4-7049-ACD1-327BFE088D02}" destId="{857E6F3D-1BEC-1341-A409-6D64F1515AC1}" srcOrd="2" destOrd="0" presId="urn:microsoft.com/office/officeart/2005/8/layout/orgChart1"/>
    <dgm:cxn modelId="{10C30E38-E144-7243-B682-A2E2E8D47F6D}" type="presParOf" srcId="{3C51F18E-E59D-B64B-AEC2-8BAAF3A21B74}" destId="{FC5AA051-448B-3244-BCBC-C5B9689D3EB2}" srcOrd="4" destOrd="0" presId="urn:microsoft.com/office/officeart/2005/8/layout/orgChart1"/>
    <dgm:cxn modelId="{B75DE82D-8C51-F14A-B0AA-E0A3C697A176}" type="presParOf" srcId="{3C51F18E-E59D-B64B-AEC2-8BAAF3A21B74}" destId="{86917E10-0CA1-EB40-9A36-8DD22643B441}" srcOrd="5" destOrd="0" presId="urn:microsoft.com/office/officeart/2005/8/layout/orgChart1"/>
    <dgm:cxn modelId="{B77C83FC-7DEB-C541-A858-FD6EDDCA5E04}" type="presParOf" srcId="{86917E10-0CA1-EB40-9A36-8DD22643B441}" destId="{EBAD253F-CF64-6E40-9AE6-3DCF60A7B057}" srcOrd="0" destOrd="0" presId="urn:microsoft.com/office/officeart/2005/8/layout/orgChart1"/>
    <dgm:cxn modelId="{7CE80CCC-B5E3-A141-8B82-02EC896EFF44}" type="presParOf" srcId="{EBAD253F-CF64-6E40-9AE6-3DCF60A7B057}" destId="{3BBF7826-FFAD-0B49-B301-84F697D9F2A2}" srcOrd="0" destOrd="0" presId="urn:microsoft.com/office/officeart/2005/8/layout/orgChart1"/>
    <dgm:cxn modelId="{44C39CD8-B61E-DF4F-8C94-F23DDA8C773C}" type="presParOf" srcId="{EBAD253F-CF64-6E40-9AE6-3DCF60A7B057}" destId="{45769E0B-20DC-2049-8805-7A312D7672F7}" srcOrd="1" destOrd="0" presId="urn:microsoft.com/office/officeart/2005/8/layout/orgChart1"/>
    <dgm:cxn modelId="{F1869700-6B10-A04D-B9C1-5AFEA80D8B47}" type="presParOf" srcId="{86917E10-0CA1-EB40-9A36-8DD22643B441}" destId="{13F74043-F241-B94D-91FF-EE8637BA9DA8}" srcOrd="1" destOrd="0" presId="urn:microsoft.com/office/officeart/2005/8/layout/orgChart1"/>
    <dgm:cxn modelId="{37BFC9BE-2CDC-EB47-86EF-5DC155720F79}" type="presParOf" srcId="{13F74043-F241-B94D-91FF-EE8637BA9DA8}" destId="{93F63D02-817A-0748-A9B5-8E89017856BD}" srcOrd="0" destOrd="0" presId="urn:microsoft.com/office/officeart/2005/8/layout/orgChart1"/>
    <dgm:cxn modelId="{CBF33137-2A9F-294E-BC72-D82696355C8C}" type="presParOf" srcId="{13F74043-F241-B94D-91FF-EE8637BA9DA8}" destId="{02759A85-5A40-BF43-9EFF-BEEF8FE0656A}" srcOrd="1" destOrd="0" presId="urn:microsoft.com/office/officeart/2005/8/layout/orgChart1"/>
    <dgm:cxn modelId="{E87A97E3-B3BF-6941-B915-D43233DE28A2}" type="presParOf" srcId="{02759A85-5A40-BF43-9EFF-BEEF8FE0656A}" destId="{E457DD3F-73D9-1C41-802D-1F4E23AEF457}" srcOrd="0" destOrd="0" presId="urn:microsoft.com/office/officeart/2005/8/layout/orgChart1"/>
    <dgm:cxn modelId="{3369CF2C-882D-B246-BD9D-C384373A157F}" type="presParOf" srcId="{E457DD3F-73D9-1C41-802D-1F4E23AEF457}" destId="{40EC0775-F2E9-5249-B683-1D9A8C7C6F31}" srcOrd="0" destOrd="0" presId="urn:microsoft.com/office/officeart/2005/8/layout/orgChart1"/>
    <dgm:cxn modelId="{C465070A-FCCC-B843-AC83-0744E8F6F845}" type="presParOf" srcId="{E457DD3F-73D9-1C41-802D-1F4E23AEF457}" destId="{55DF707E-A1F9-1049-A361-A8E262D3F85D}" srcOrd="1" destOrd="0" presId="urn:microsoft.com/office/officeart/2005/8/layout/orgChart1"/>
    <dgm:cxn modelId="{5ED0B13F-E43F-144C-A438-B87D5E4FB156}" type="presParOf" srcId="{02759A85-5A40-BF43-9EFF-BEEF8FE0656A}" destId="{98C45E21-7564-1F4D-9B8D-35A211C33733}" srcOrd="1" destOrd="0" presId="urn:microsoft.com/office/officeart/2005/8/layout/orgChart1"/>
    <dgm:cxn modelId="{DAFCA65F-B4D5-ED4F-9B9F-166468ECA51C}" type="presParOf" srcId="{02759A85-5A40-BF43-9EFF-BEEF8FE0656A}" destId="{CD8E9CD7-452D-6C43-9E41-638F9D71A7C6}" srcOrd="2" destOrd="0" presId="urn:microsoft.com/office/officeart/2005/8/layout/orgChart1"/>
    <dgm:cxn modelId="{9764AD5B-6818-164F-9A3D-8E2AD4B29111}" type="presParOf" srcId="{86917E10-0CA1-EB40-9A36-8DD22643B441}" destId="{9D529862-37C4-7F4A-83CC-BA0D7A7306E3}" srcOrd="2" destOrd="0" presId="urn:microsoft.com/office/officeart/2005/8/layout/orgChart1"/>
    <dgm:cxn modelId="{082569A8-6E75-B246-8066-F5684C621F1B}" type="presParOf" srcId="{3C51F18E-E59D-B64B-AEC2-8BAAF3A21B74}" destId="{BE10E885-8017-7049-B22D-A7B49FCB4376}" srcOrd="6" destOrd="0" presId="urn:microsoft.com/office/officeart/2005/8/layout/orgChart1"/>
    <dgm:cxn modelId="{263E5F55-21CC-3D4A-8C3B-CABBC03FDB76}" type="presParOf" srcId="{3C51F18E-E59D-B64B-AEC2-8BAAF3A21B74}" destId="{5ABAAD0E-0716-7842-B84D-CBE690D15B46}" srcOrd="7" destOrd="0" presId="urn:microsoft.com/office/officeart/2005/8/layout/orgChart1"/>
    <dgm:cxn modelId="{DCDB118B-E61B-9E42-B972-653B5373F904}" type="presParOf" srcId="{5ABAAD0E-0716-7842-B84D-CBE690D15B46}" destId="{CA239851-653A-4F46-A301-73AFC840C753}" srcOrd="0" destOrd="0" presId="urn:microsoft.com/office/officeart/2005/8/layout/orgChart1"/>
    <dgm:cxn modelId="{3A74EC69-F633-9C47-A3E0-42460E958E03}" type="presParOf" srcId="{CA239851-653A-4F46-A301-73AFC840C753}" destId="{4F6740F5-D98D-124F-8F0D-45B3E42B3AD3}" srcOrd="0" destOrd="0" presId="urn:microsoft.com/office/officeart/2005/8/layout/orgChart1"/>
    <dgm:cxn modelId="{293E056A-E428-2F43-86DD-4702A27822DF}" type="presParOf" srcId="{CA239851-653A-4F46-A301-73AFC840C753}" destId="{C33BEB71-90A6-DB4D-9AD7-F6AA41F97623}" srcOrd="1" destOrd="0" presId="urn:microsoft.com/office/officeart/2005/8/layout/orgChart1"/>
    <dgm:cxn modelId="{5722714E-3502-5948-9365-1813281DA357}" type="presParOf" srcId="{5ABAAD0E-0716-7842-B84D-CBE690D15B46}" destId="{C874340C-70EC-CA4C-B960-03B4559C5342}" srcOrd="1" destOrd="0" presId="urn:microsoft.com/office/officeart/2005/8/layout/orgChart1"/>
    <dgm:cxn modelId="{60D42A5A-0F65-824D-B853-DE8E94867561}" type="presParOf" srcId="{C874340C-70EC-CA4C-B960-03B4559C5342}" destId="{E44FC2AA-2B26-E245-AF81-09AF97924F4B}" srcOrd="0" destOrd="0" presId="urn:microsoft.com/office/officeart/2005/8/layout/orgChart1"/>
    <dgm:cxn modelId="{4A81B691-1840-BE40-93EE-B4D896EBA04A}" type="presParOf" srcId="{C874340C-70EC-CA4C-B960-03B4559C5342}" destId="{A3481EE7-EEEB-6C42-BD53-D677C255988D}" srcOrd="1" destOrd="0" presId="urn:microsoft.com/office/officeart/2005/8/layout/orgChart1"/>
    <dgm:cxn modelId="{E862EAD6-2AA3-D94A-BCDD-4EDE76B30C94}" type="presParOf" srcId="{A3481EE7-EEEB-6C42-BD53-D677C255988D}" destId="{F78EF8B6-5275-524B-B6F8-401B7C77BBEB}" srcOrd="0" destOrd="0" presId="urn:microsoft.com/office/officeart/2005/8/layout/orgChart1"/>
    <dgm:cxn modelId="{BC5B7417-4B5C-1744-AB38-499DA2F7F503}" type="presParOf" srcId="{F78EF8B6-5275-524B-B6F8-401B7C77BBEB}" destId="{B7848EB1-A408-0741-8481-87BC6E5ED358}" srcOrd="0" destOrd="0" presId="urn:microsoft.com/office/officeart/2005/8/layout/orgChart1"/>
    <dgm:cxn modelId="{FAED0B34-35ED-5D46-9C07-2BE3CBFAB457}" type="presParOf" srcId="{F78EF8B6-5275-524B-B6F8-401B7C77BBEB}" destId="{25B50004-1C21-7543-A7D9-11B53FDF907F}" srcOrd="1" destOrd="0" presId="urn:microsoft.com/office/officeart/2005/8/layout/orgChart1"/>
    <dgm:cxn modelId="{B67F9FE3-B3CA-CD40-A525-D93FFDD3BA75}" type="presParOf" srcId="{A3481EE7-EEEB-6C42-BD53-D677C255988D}" destId="{F2AD725C-4548-0844-915E-EF50D6CB60AB}" srcOrd="1" destOrd="0" presId="urn:microsoft.com/office/officeart/2005/8/layout/orgChart1"/>
    <dgm:cxn modelId="{F479D2A3-A5D2-9A43-BAB9-FE2DCD0C97AD}" type="presParOf" srcId="{A3481EE7-EEEB-6C42-BD53-D677C255988D}" destId="{CE2FA41B-310C-694E-A7CC-7E055EAC5A73}" srcOrd="2" destOrd="0" presId="urn:microsoft.com/office/officeart/2005/8/layout/orgChart1"/>
    <dgm:cxn modelId="{59240E93-2F6A-9249-814E-B255B8BDA05A}" type="presParOf" srcId="{5ABAAD0E-0716-7842-B84D-CBE690D15B46}" destId="{0CEB35E7-4292-3C47-A038-7CB690B742B8}" srcOrd="2" destOrd="0" presId="urn:microsoft.com/office/officeart/2005/8/layout/orgChart1"/>
    <dgm:cxn modelId="{0DE817AC-421C-D84E-AD17-4D3AC746C099}" type="presParOf" srcId="{F794F727-EF30-2740-A779-1DD1E8E95DA1}" destId="{C20C41C0-DA18-BA4B-8E39-F342EF2CED2C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859A7F46-08B8-F346-B158-33AF7AB12715}" type="doc">
      <dgm:prSet loTypeId="urn:microsoft.com/office/officeart/2005/8/layout/orgChart1" loCatId="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en-US"/>
        </a:p>
      </dgm:t>
    </dgm:pt>
    <dgm:pt modelId="{50CC7EC1-F4A3-8F46-86CD-01C6BA0DC084}">
      <dgm:prSet phldrT="[Text]"/>
      <dgm:spPr>
        <a:solidFill>
          <a:srgbClr val="008000"/>
        </a:solidFill>
      </dgm:spPr>
      <dgm:t>
        <a:bodyPr/>
        <a:lstStyle/>
        <a:p>
          <a:r>
            <a:rPr lang="en-US" dirty="0" smtClean="0"/>
            <a:t>eduGain Support</a:t>
          </a:r>
          <a:endParaRPr lang="en-US" dirty="0"/>
        </a:p>
      </dgm:t>
    </dgm:pt>
    <dgm:pt modelId="{8C85C45F-E069-F040-A704-F9921F945672}" type="parTrans" cxnId="{805A6744-2DDC-A64F-8F78-F8AE585B9BCB}">
      <dgm:prSet/>
      <dgm:spPr/>
      <dgm:t>
        <a:bodyPr/>
        <a:lstStyle/>
        <a:p>
          <a:endParaRPr lang="en-US"/>
        </a:p>
      </dgm:t>
    </dgm:pt>
    <dgm:pt modelId="{D073D6F3-CCB6-7449-B311-B5DFAACF0476}" type="sibTrans" cxnId="{805A6744-2DDC-A64F-8F78-F8AE585B9BCB}">
      <dgm:prSet/>
      <dgm:spPr/>
      <dgm:t>
        <a:bodyPr/>
        <a:lstStyle/>
        <a:p>
          <a:endParaRPr lang="en-US"/>
        </a:p>
      </dgm:t>
    </dgm:pt>
    <dgm:pt modelId="{30ADA632-6DA6-B34C-94BE-BD2BDE0239E6}">
      <dgm:prSet phldrT="[Text]"/>
      <dgm:spPr/>
      <dgm:t>
        <a:bodyPr/>
        <a:lstStyle/>
        <a:p>
          <a:r>
            <a:rPr lang="en-US" dirty="0" err="1" smtClean="0"/>
            <a:t>Incommon</a:t>
          </a:r>
          <a:endParaRPr lang="en-US" dirty="0"/>
        </a:p>
      </dgm:t>
    </dgm:pt>
    <dgm:pt modelId="{CF7BF9FD-7AF5-094F-B814-0FDA348B46FA}" type="parTrans" cxnId="{E7E706CD-7EA9-D34A-A33D-8D4C837DE373}">
      <dgm:prSet/>
      <dgm:spPr/>
      <dgm:t>
        <a:bodyPr/>
        <a:lstStyle/>
        <a:p>
          <a:endParaRPr lang="en-US"/>
        </a:p>
      </dgm:t>
    </dgm:pt>
    <dgm:pt modelId="{82D7D6E3-59BC-7446-9837-EFCE44C28DB1}" type="sibTrans" cxnId="{E7E706CD-7EA9-D34A-A33D-8D4C837DE373}">
      <dgm:prSet/>
      <dgm:spPr/>
      <dgm:t>
        <a:bodyPr/>
        <a:lstStyle/>
        <a:p>
          <a:endParaRPr lang="en-US"/>
        </a:p>
      </dgm:t>
    </dgm:pt>
    <dgm:pt modelId="{623712E0-0B87-9040-A25A-DF70345A6EE1}">
      <dgm:prSet phldrT="[Text]"/>
      <dgm:spPr/>
      <dgm:t>
        <a:bodyPr/>
        <a:lstStyle/>
        <a:p>
          <a:r>
            <a:rPr lang="en-US" dirty="0" err="1" smtClean="0"/>
            <a:t>SURFconext</a:t>
          </a:r>
          <a:endParaRPr lang="en-US" dirty="0"/>
        </a:p>
      </dgm:t>
    </dgm:pt>
    <dgm:pt modelId="{66F38D20-0414-BA4D-A8F7-B3B7A887DEFC}" type="parTrans" cxnId="{BE117516-9402-8840-A69D-1439F4A377F2}">
      <dgm:prSet/>
      <dgm:spPr/>
      <dgm:t>
        <a:bodyPr/>
        <a:lstStyle/>
        <a:p>
          <a:endParaRPr lang="en-US"/>
        </a:p>
      </dgm:t>
    </dgm:pt>
    <dgm:pt modelId="{7EF29F94-D4F7-B844-BA5D-69FF011D5A9D}" type="sibTrans" cxnId="{BE117516-9402-8840-A69D-1439F4A377F2}">
      <dgm:prSet/>
      <dgm:spPr/>
      <dgm:t>
        <a:bodyPr/>
        <a:lstStyle/>
        <a:p>
          <a:endParaRPr lang="en-US"/>
        </a:p>
      </dgm:t>
    </dgm:pt>
    <dgm:pt modelId="{6D55A0B3-9307-2F4E-91D7-18499D789F43}">
      <dgm:prSet phldrT="[Text]"/>
      <dgm:spPr>
        <a:solidFill>
          <a:srgbClr val="008000"/>
        </a:solidFill>
      </dgm:spPr>
      <dgm:t>
        <a:bodyPr/>
        <a:lstStyle/>
        <a:p>
          <a:r>
            <a:rPr lang="en-US" dirty="0" smtClean="0"/>
            <a:t>IDEM</a:t>
          </a:r>
          <a:endParaRPr lang="en-US" dirty="0"/>
        </a:p>
      </dgm:t>
    </dgm:pt>
    <dgm:pt modelId="{6A9318D9-CD0F-5448-9AAC-42BF43FC122B}" type="parTrans" cxnId="{41095682-8318-7748-8B1F-A3072DF80712}">
      <dgm:prSet/>
      <dgm:spPr/>
      <dgm:t>
        <a:bodyPr/>
        <a:lstStyle/>
        <a:p>
          <a:endParaRPr lang="en-US"/>
        </a:p>
      </dgm:t>
    </dgm:pt>
    <dgm:pt modelId="{8F7A85C5-5E17-CB43-9BCF-71E9C8BAF029}" type="sibTrans" cxnId="{41095682-8318-7748-8B1F-A3072DF80712}">
      <dgm:prSet/>
      <dgm:spPr/>
      <dgm:t>
        <a:bodyPr/>
        <a:lstStyle/>
        <a:p>
          <a:endParaRPr lang="en-US"/>
        </a:p>
      </dgm:t>
    </dgm:pt>
    <dgm:pt modelId="{575833F5-F0D0-F845-A922-95CFD6E82A63}">
      <dgm:prSet phldrT="[Text]"/>
      <dgm:spPr>
        <a:solidFill>
          <a:srgbClr val="ED7D30"/>
        </a:solidFill>
      </dgm:spPr>
      <dgm:t>
        <a:bodyPr/>
        <a:lstStyle/>
        <a:p>
          <a:r>
            <a:rPr lang="en-US" dirty="0" smtClean="0"/>
            <a:t>LIGO </a:t>
          </a:r>
          <a:endParaRPr lang="en-US" dirty="0"/>
        </a:p>
      </dgm:t>
    </dgm:pt>
    <dgm:pt modelId="{80FA94F1-2C94-6248-8E0A-396A9EBB2949}" type="parTrans" cxnId="{A331A314-1DAD-EB45-B46C-CC7FD07333F5}">
      <dgm:prSet/>
      <dgm:spPr/>
      <dgm:t>
        <a:bodyPr/>
        <a:lstStyle/>
        <a:p>
          <a:endParaRPr lang="en-US"/>
        </a:p>
      </dgm:t>
    </dgm:pt>
    <dgm:pt modelId="{C8A6A9AE-5AB1-0345-BCF0-6B1D5C7A6704}" type="sibTrans" cxnId="{A331A314-1DAD-EB45-B46C-CC7FD07333F5}">
      <dgm:prSet/>
      <dgm:spPr/>
      <dgm:t>
        <a:bodyPr/>
        <a:lstStyle/>
        <a:p>
          <a:endParaRPr lang="en-US"/>
        </a:p>
      </dgm:t>
    </dgm:pt>
    <dgm:pt modelId="{45338563-6D8D-7E4E-87D5-70F16512854D}">
      <dgm:prSet phldrT="[Text]"/>
      <dgm:spPr>
        <a:solidFill>
          <a:srgbClr val="008000"/>
        </a:solidFill>
      </dgm:spPr>
      <dgm:t>
        <a:bodyPr/>
        <a:lstStyle/>
        <a:p>
          <a:r>
            <a:rPr lang="en-US" dirty="0" smtClean="0"/>
            <a:t>INFN</a:t>
          </a:r>
          <a:endParaRPr lang="en-US" dirty="0"/>
        </a:p>
      </dgm:t>
    </dgm:pt>
    <dgm:pt modelId="{65DCAD71-839E-A54B-8DA8-CCC3F72C98E8}" type="parTrans" cxnId="{A2F29A97-0984-1D46-8DE8-89CBD76A0796}">
      <dgm:prSet/>
      <dgm:spPr/>
      <dgm:t>
        <a:bodyPr/>
        <a:lstStyle/>
        <a:p>
          <a:endParaRPr lang="en-US"/>
        </a:p>
      </dgm:t>
    </dgm:pt>
    <dgm:pt modelId="{ACD52F5C-12A9-E345-989D-9DD51F9DB722}" type="sibTrans" cxnId="{A2F29A97-0984-1D46-8DE8-89CBD76A0796}">
      <dgm:prSet/>
      <dgm:spPr/>
      <dgm:t>
        <a:bodyPr/>
        <a:lstStyle/>
        <a:p>
          <a:endParaRPr lang="en-US"/>
        </a:p>
      </dgm:t>
    </dgm:pt>
    <dgm:pt modelId="{DCE13D43-7B89-EA4F-9D04-0CBC129220CF}">
      <dgm:prSet phldrT="[Text]"/>
      <dgm:spPr>
        <a:solidFill>
          <a:srgbClr val="008000"/>
        </a:solidFill>
      </dgm:spPr>
      <dgm:t>
        <a:bodyPr/>
        <a:lstStyle/>
        <a:p>
          <a:r>
            <a:rPr lang="en-US" dirty="0" smtClean="0"/>
            <a:t>SWITCH-AAI</a:t>
          </a:r>
          <a:endParaRPr lang="en-US" dirty="0"/>
        </a:p>
      </dgm:t>
    </dgm:pt>
    <dgm:pt modelId="{11A07E70-6694-FC41-AF63-8716E424064A}" type="parTrans" cxnId="{537AA9AA-0DB9-7E40-9A16-B7D9393D1153}">
      <dgm:prSet/>
      <dgm:spPr/>
      <dgm:t>
        <a:bodyPr/>
        <a:lstStyle/>
        <a:p>
          <a:endParaRPr lang="en-US"/>
        </a:p>
      </dgm:t>
    </dgm:pt>
    <dgm:pt modelId="{7FDA91F6-459D-0949-A73B-40B4F6683815}" type="sibTrans" cxnId="{537AA9AA-0DB9-7E40-9A16-B7D9393D1153}">
      <dgm:prSet/>
      <dgm:spPr/>
      <dgm:t>
        <a:bodyPr/>
        <a:lstStyle/>
        <a:p>
          <a:endParaRPr lang="en-US"/>
        </a:p>
      </dgm:t>
    </dgm:pt>
    <dgm:pt modelId="{E63F52D8-9A36-4045-90C4-B0CB853EE8AC}">
      <dgm:prSet phldrT="[Text]"/>
      <dgm:spPr>
        <a:solidFill>
          <a:srgbClr val="008000"/>
        </a:solidFill>
      </dgm:spPr>
      <dgm:t>
        <a:bodyPr/>
        <a:lstStyle/>
        <a:p>
          <a:r>
            <a:rPr lang="en-US" dirty="0" smtClean="0"/>
            <a:t>CERN</a:t>
          </a:r>
          <a:endParaRPr lang="en-US" dirty="0"/>
        </a:p>
      </dgm:t>
    </dgm:pt>
    <dgm:pt modelId="{9EFC3422-D376-174A-883E-F8B7A96426A4}" type="parTrans" cxnId="{4389C8A9-C6A5-6347-8889-42B90CB49274}">
      <dgm:prSet/>
      <dgm:spPr/>
      <dgm:t>
        <a:bodyPr/>
        <a:lstStyle/>
        <a:p>
          <a:endParaRPr lang="en-US"/>
        </a:p>
      </dgm:t>
    </dgm:pt>
    <dgm:pt modelId="{1B7C854A-4900-6143-A36D-4CB9CBE3360A}" type="sibTrans" cxnId="{4389C8A9-C6A5-6347-8889-42B90CB49274}">
      <dgm:prSet/>
      <dgm:spPr/>
      <dgm:t>
        <a:bodyPr/>
        <a:lstStyle/>
        <a:p>
          <a:endParaRPr lang="en-US"/>
        </a:p>
      </dgm:t>
    </dgm:pt>
    <dgm:pt modelId="{3359D7B3-559A-2844-9864-70C50421DF0B}">
      <dgm:prSet phldrT="[Text]"/>
      <dgm:spPr>
        <a:solidFill>
          <a:srgbClr val="008000"/>
        </a:solidFill>
      </dgm:spPr>
      <dgm:t>
        <a:bodyPr/>
        <a:lstStyle/>
        <a:p>
          <a:r>
            <a:rPr lang="en-US" dirty="0" err="1" smtClean="0"/>
            <a:t>Nikhef</a:t>
          </a:r>
          <a:r>
            <a:rPr lang="en-US" dirty="0" smtClean="0"/>
            <a:t> </a:t>
          </a:r>
          <a:r>
            <a:rPr lang="en-US" dirty="0" err="1" smtClean="0"/>
            <a:t>RCAuth</a:t>
          </a:r>
          <a:endParaRPr lang="en-US" dirty="0"/>
        </a:p>
      </dgm:t>
    </dgm:pt>
    <dgm:pt modelId="{35822590-A0A6-1746-B565-298E89ACED6F}" type="parTrans" cxnId="{B0611744-22D2-F844-9E12-0EA88A289B00}">
      <dgm:prSet/>
      <dgm:spPr/>
      <dgm:t>
        <a:bodyPr/>
        <a:lstStyle/>
        <a:p>
          <a:endParaRPr lang="en-US"/>
        </a:p>
      </dgm:t>
    </dgm:pt>
    <dgm:pt modelId="{F1C32DB1-BFC0-C549-86BC-7493DE2270FD}" type="sibTrans" cxnId="{B0611744-22D2-F844-9E12-0EA88A289B00}">
      <dgm:prSet/>
      <dgm:spPr/>
      <dgm:t>
        <a:bodyPr/>
        <a:lstStyle/>
        <a:p>
          <a:endParaRPr lang="en-US"/>
        </a:p>
      </dgm:t>
    </dgm:pt>
    <dgm:pt modelId="{5D40953B-3C86-5F42-B680-C6A5BF5FEB7B}" type="pres">
      <dgm:prSet presAssocID="{859A7F46-08B8-F346-B158-33AF7AB12715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F794F727-EF30-2740-A779-1DD1E8E95DA1}" type="pres">
      <dgm:prSet presAssocID="{50CC7EC1-F4A3-8F46-86CD-01C6BA0DC084}" presName="hierRoot1" presStyleCnt="0">
        <dgm:presLayoutVars>
          <dgm:hierBranch val="init"/>
        </dgm:presLayoutVars>
      </dgm:prSet>
      <dgm:spPr/>
    </dgm:pt>
    <dgm:pt modelId="{9426A756-BC61-B94D-A68D-1089E8F68962}" type="pres">
      <dgm:prSet presAssocID="{50CC7EC1-F4A3-8F46-86CD-01C6BA0DC084}" presName="rootComposite1" presStyleCnt="0"/>
      <dgm:spPr/>
    </dgm:pt>
    <dgm:pt modelId="{A96CC031-D6D7-994A-B999-0E5BB5072A38}" type="pres">
      <dgm:prSet presAssocID="{50CC7EC1-F4A3-8F46-86CD-01C6BA0DC084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75A1F7CA-247E-CC41-B33A-51AC704797F0}" type="pres">
      <dgm:prSet presAssocID="{50CC7EC1-F4A3-8F46-86CD-01C6BA0DC084}" presName="rootConnector1" presStyleLbl="node1" presStyleIdx="0" presStyleCnt="0"/>
      <dgm:spPr/>
      <dgm:t>
        <a:bodyPr/>
        <a:lstStyle/>
        <a:p>
          <a:endParaRPr lang="en-US"/>
        </a:p>
      </dgm:t>
    </dgm:pt>
    <dgm:pt modelId="{3C51F18E-E59D-B64B-AEC2-8BAAF3A21B74}" type="pres">
      <dgm:prSet presAssocID="{50CC7EC1-F4A3-8F46-86CD-01C6BA0DC084}" presName="hierChild2" presStyleCnt="0"/>
      <dgm:spPr/>
    </dgm:pt>
    <dgm:pt modelId="{944AADAE-613C-954B-9547-6B8A6203E31C}" type="pres">
      <dgm:prSet presAssocID="{11A07E70-6694-FC41-AF63-8716E424064A}" presName="Name37" presStyleLbl="parChTrans1D2" presStyleIdx="0" presStyleCnt="4"/>
      <dgm:spPr/>
      <dgm:t>
        <a:bodyPr/>
        <a:lstStyle/>
        <a:p>
          <a:endParaRPr lang="en-US"/>
        </a:p>
      </dgm:t>
    </dgm:pt>
    <dgm:pt modelId="{6930A3ED-14E5-B74B-977B-E8C50CB736B3}" type="pres">
      <dgm:prSet presAssocID="{DCE13D43-7B89-EA4F-9D04-0CBC129220CF}" presName="hierRoot2" presStyleCnt="0">
        <dgm:presLayoutVars>
          <dgm:hierBranch val="init"/>
        </dgm:presLayoutVars>
      </dgm:prSet>
      <dgm:spPr/>
    </dgm:pt>
    <dgm:pt modelId="{7715E65C-616B-0741-94E9-62A33907F042}" type="pres">
      <dgm:prSet presAssocID="{DCE13D43-7B89-EA4F-9D04-0CBC129220CF}" presName="rootComposite" presStyleCnt="0"/>
      <dgm:spPr/>
    </dgm:pt>
    <dgm:pt modelId="{2340E5F0-EC33-4248-AF40-9B53E5969D4E}" type="pres">
      <dgm:prSet presAssocID="{DCE13D43-7B89-EA4F-9D04-0CBC129220CF}" presName="rootText" presStyleLbl="node2" presStyleIdx="0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E22BCE3F-AEFF-FB4F-B431-063B91617232}" type="pres">
      <dgm:prSet presAssocID="{DCE13D43-7B89-EA4F-9D04-0CBC129220CF}" presName="rootConnector" presStyleLbl="node2" presStyleIdx="0" presStyleCnt="4"/>
      <dgm:spPr/>
      <dgm:t>
        <a:bodyPr/>
        <a:lstStyle/>
        <a:p>
          <a:endParaRPr lang="en-US"/>
        </a:p>
      </dgm:t>
    </dgm:pt>
    <dgm:pt modelId="{B81D71DC-4AC8-B04C-9415-57D3955026BD}" type="pres">
      <dgm:prSet presAssocID="{DCE13D43-7B89-EA4F-9D04-0CBC129220CF}" presName="hierChild4" presStyleCnt="0"/>
      <dgm:spPr/>
    </dgm:pt>
    <dgm:pt modelId="{20450CD0-BF1C-8141-9E4F-AFD21CB95CD4}" type="pres">
      <dgm:prSet presAssocID="{9EFC3422-D376-174A-883E-F8B7A96426A4}" presName="Name37" presStyleLbl="parChTrans1D3" presStyleIdx="0" presStyleCnt="4"/>
      <dgm:spPr/>
      <dgm:t>
        <a:bodyPr/>
        <a:lstStyle/>
        <a:p>
          <a:endParaRPr lang="en-US"/>
        </a:p>
      </dgm:t>
    </dgm:pt>
    <dgm:pt modelId="{5A5489FC-CE74-EA44-A394-F76C0239AB5E}" type="pres">
      <dgm:prSet presAssocID="{E63F52D8-9A36-4045-90C4-B0CB853EE8AC}" presName="hierRoot2" presStyleCnt="0">
        <dgm:presLayoutVars>
          <dgm:hierBranch val="init"/>
        </dgm:presLayoutVars>
      </dgm:prSet>
      <dgm:spPr/>
    </dgm:pt>
    <dgm:pt modelId="{54BA8838-2031-3B41-984A-1F092344A562}" type="pres">
      <dgm:prSet presAssocID="{E63F52D8-9A36-4045-90C4-B0CB853EE8AC}" presName="rootComposite" presStyleCnt="0"/>
      <dgm:spPr/>
    </dgm:pt>
    <dgm:pt modelId="{EE8C548B-EFE2-7848-B6E8-B97209EC5037}" type="pres">
      <dgm:prSet presAssocID="{E63F52D8-9A36-4045-90C4-B0CB853EE8AC}" presName="rootText" presStyleLbl="node3" presStyleIdx="0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4C4D0AF1-02BE-864D-AF36-C856DF084D4E}" type="pres">
      <dgm:prSet presAssocID="{E63F52D8-9A36-4045-90C4-B0CB853EE8AC}" presName="rootConnector" presStyleLbl="node3" presStyleIdx="0" presStyleCnt="4"/>
      <dgm:spPr/>
      <dgm:t>
        <a:bodyPr/>
        <a:lstStyle/>
        <a:p>
          <a:endParaRPr lang="en-US"/>
        </a:p>
      </dgm:t>
    </dgm:pt>
    <dgm:pt modelId="{75086DC7-7C32-6343-9321-C2CDD1CFC231}" type="pres">
      <dgm:prSet presAssocID="{E63F52D8-9A36-4045-90C4-B0CB853EE8AC}" presName="hierChild4" presStyleCnt="0"/>
      <dgm:spPr/>
    </dgm:pt>
    <dgm:pt modelId="{A62B200D-00EA-A54E-AFCE-00EA137F39E9}" type="pres">
      <dgm:prSet presAssocID="{E63F52D8-9A36-4045-90C4-B0CB853EE8AC}" presName="hierChild5" presStyleCnt="0"/>
      <dgm:spPr/>
    </dgm:pt>
    <dgm:pt modelId="{F8A0BB89-09F1-6A4E-9477-5AFA42A5F705}" type="pres">
      <dgm:prSet presAssocID="{DCE13D43-7B89-EA4F-9D04-0CBC129220CF}" presName="hierChild5" presStyleCnt="0"/>
      <dgm:spPr/>
    </dgm:pt>
    <dgm:pt modelId="{B3194AB8-9F4A-3B49-8B67-3D16CBF25256}" type="pres">
      <dgm:prSet presAssocID="{CF7BF9FD-7AF5-094F-B814-0FDA348B46FA}" presName="Name37" presStyleLbl="parChTrans1D2" presStyleIdx="1" presStyleCnt="4"/>
      <dgm:spPr/>
      <dgm:t>
        <a:bodyPr/>
        <a:lstStyle/>
        <a:p>
          <a:endParaRPr lang="en-US"/>
        </a:p>
      </dgm:t>
    </dgm:pt>
    <dgm:pt modelId="{051F5433-C2B4-7049-ACD1-327BFE088D02}" type="pres">
      <dgm:prSet presAssocID="{30ADA632-6DA6-B34C-94BE-BD2BDE0239E6}" presName="hierRoot2" presStyleCnt="0">
        <dgm:presLayoutVars>
          <dgm:hierBranch val="init"/>
        </dgm:presLayoutVars>
      </dgm:prSet>
      <dgm:spPr/>
    </dgm:pt>
    <dgm:pt modelId="{E7AEDAB6-02A4-984E-9579-AF9DDB2CAFB1}" type="pres">
      <dgm:prSet presAssocID="{30ADA632-6DA6-B34C-94BE-BD2BDE0239E6}" presName="rootComposite" presStyleCnt="0"/>
      <dgm:spPr/>
    </dgm:pt>
    <dgm:pt modelId="{FD83918B-F208-3642-9BF9-0D3DF79E08B8}" type="pres">
      <dgm:prSet presAssocID="{30ADA632-6DA6-B34C-94BE-BD2BDE0239E6}" presName="rootText" presStyleLbl="node2" presStyleIdx="1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F0A98640-8A86-D744-8BC6-F6FE25EB1E30}" type="pres">
      <dgm:prSet presAssocID="{30ADA632-6DA6-B34C-94BE-BD2BDE0239E6}" presName="rootConnector" presStyleLbl="node2" presStyleIdx="1" presStyleCnt="4"/>
      <dgm:spPr/>
      <dgm:t>
        <a:bodyPr/>
        <a:lstStyle/>
        <a:p>
          <a:endParaRPr lang="en-US"/>
        </a:p>
      </dgm:t>
    </dgm:pt>
    <dgm:pt modelId="{22F5139F-F378-E043-AF15-5CCB0370879A}" type="pres">
      <dgm:prSet presAssocID="{30ADA632-6DA6-B34C-94BE-BD2BDE0239E6}" presName="hierChild4" presStyleCnt="0"/>
      <dgm:spPr/>
    </dgm:pt>
    <dgm:pt modelId="{E62AEF42-4DC8-0D4D-95DC-66877C14997B}" type="pres">
      <dgm:prSet presAssocID="{80FA94F1-2C94-6248-8E0A-396A9EBB2949}" presName="Name37" presStyleLbl="parChTrans1D3" presStyleIdx="1" presStyleCnt="4"/>
      <dgm:spPr/>
      <dgm:t>
        <a:bodyPr/>
        <a:lstStyle/>
        <a:p>
          <a:endParaRPr lang="en-US"/>
        </a:p>
      </dgm:t>
    </dgm:pt>
    <dgm:pt modelId="{A7AE7874-F885-F447-82C4-56BC5E802C5B}" type="pres">
      <dgm:prSet presAssocID="{575833F5-F0D0-F845-A922-95CFD6E82A63}" presName="hierRoot2" presStyleCnt="0">
        <dgm:presLayoutVars>
          <dgm:hierBranch val="init"/>
        </dgm:presLayoutVars>
      </dgm:prSet>
      <dgm:spPr/>
    </dgm:pt>
    <dgm:pt modelId="{C5EEA6FE-FF09-274B-9CFE-8619C0E25AD6}" type="pres">
      <dgm:prSet presAssocID="{575833F5-F0D0-F845-A922-95CFD6E82A63}" presName="rootComposite" presStyleCnt="0"/>
      <dgm:spPr/>
    </dgm:pt>
    <dgm:pt modelId="{979934C8-527A-E74D-984A-3F3610780CB1}" type="pres">
      <dgm:prSet presAssocID="{575833F5-F0D0-F845-A922-95CFD6E82A63}" presName="rootText" presStyleLbl="node3" presStyleIdx="1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E207DC70-768D-AD49-AF64-E683CAE36064}" type="pres">
      <dgm:prSet presAssocID="{575833F5-F0D0-F845-A922-95CFD6E82A63}" presName="rootConnector" presStyleLbl="node3" presStyleIdx="1" presStyleCnt="4"/>
      <dgm:spPr/>
      <dgm:t>
        <a:bodyPr/>
        <a:lstStyle/>
        <a:p>
          <a:endParaRPr lang="en-US"/>
        </a:p>
      </dgm:t>
    </dgm:pt>
    <dgm:pt modelId="{E891EA2D-9E21-0B49-8488-EED14ED238BA}" type="pres">
      <dgm:prSet presAssocID="{575833F5-F0D0-F845-A922-95CFD6E82A63}" presName="hierChild4" presStyleCnt="0"/>
      <dgm:spPr/>
    </dgm:pt>
    <dgm:pt modelId="{ECB7D827-0439-BA4B-9D65-0650459C5B4D}" type="pres">
      <dgm:prSet presAssocID="{575833F5-F0D0-F845-A922-95CFD6E82A63}" presName="hierChild5" presStyleCnt="0"/>
      <dgm:spPr/>
    </dgm:pt>
    <dgm:pt modelId="{857E6F3D-1BEC-1341-A409-6D64F1515AC1}" type="pres">
      <dgm:prSet presAssocID="{30ADA632-6DA6-B34C-94BE-BD2BDE0239E6}" presName="hierChild5" presStyleCnt="0"/>
      <dgm:spPr/>
    </dgm:pt>
    <dgm:pt modelId="{FC5AA051-448B-3244-BCBC-C5B9689D3EB2}" type="pres">
      <dgm:prSet presAssocID="{66F38D20-0414-BA4D-A8F7-B3B7A887DEFC}" presName="Name37" presStyleLbl="parChTrans1D2" presStyleIdx="2" presStyleCnt="4"/>
      <dgm:spPr/>
      <dgm:t>
        <a:bodyPr/>
        <a:lstStyle/>
        <a:p>
          <a:endParaRPr lang="en-US"/>
        </a:p>
      </dgm:t>
    </dgm:pt>
    <dgm:pt modelId="{86917E10-0CA1-EB40-9A36-8DD22643B441}" type="pres">
      <dgm:prSet presAssocID="{623712E0-0B87-9040-A25A-DF70345A6EE1}" presName="hierRoot2" presStyleCnt="0">
        <dgm:presLayoutVars>
          <dgm:hierBranch val="init"/>
        </dgm:presLayoutVars>
      </dgm:prSet>
      <dgm:spPr/>
    </dgm:pt>
    <dgm:pt modelId="{EBAD253F-CF64-6E40-9AE6-3DCF60A7B057}" type="pres">
      <dgm:prSet presAssocID="{623712E0-0B87-9040-A25A-DF70345A6EE1}" presName="rootComposite" presStyleCnt="0"/>
      <dgm:spPr/>
    </dgm:pt>
    <dgm:pt modelId="{3BBF7826-FFAD-0B49-B301-84F697D9F2A2}" type="pres">
      <dgm:prSet presAssocID="{623712E0-0B87-9040-A25A-DF70345A6EE1}" presName="rootText" presStyleLbl="node2" presStyleIdx="2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45769E0B-20DC-2049-8805-7A312D7672F7}" type="pres">
      <dgm:prSet presAssocID="{623712E0-0B87-9040-A25A-DF70345A6EE1}" presName="rootConnector" presStyleLbl="node2" presStyleIdx="2" presStyleCnt="4"/>
      <dgm:spPr/>
      <dgm:t>
        <a:bodyPr/>
        <a:lstStyle/>
        <a:p>
          <a:endParaRPr lang="en-US"/>
        </a:p>
      </dgm:t>
    </dgm:pt>
    <dgm:pt modelId="{13F74043-F241-B94D-91FF-EE8637BA9DA8}" type="pres">
      <dgm:prSet presAssocID="{623712E0-0B87-9040-A25A-DF70345A6EE1}" presName="hierChild4" presStyleCnt="0"/>
      <dgm:spPr/>
    </dgm:pt>
    <dgm:pt modelId="{93F63D02-817A-0748-A9B5-8E89017856BD}" type="pres">
      <dgm:prSet presAssocID="{35822590-A0A6-1746-B565-298E89ACED6F}" presName="Name37" presStyleLbl="parChTrans1D3" presStyleIdx="2" presStyleCnt="4"/>
      <dgm:spPr/>
      <dgm:t>
        <a:bodyPr/>
        <a:lstStyle/>
        <a:p>
          <a:endParaRPr lang="en-US"/>
        </a:p>
      </dgm:t>
    </dgm:pt>
    <dgm:pt modelId="{02759A85-5A40-BF43-9EFF-BEEF8FE0656A}" type="pres">
      <dgm:prSet presAssocID="{3359D7B3-559A-2844-9864-70C50421DF0B}" presName="hierRoot2" presStyleCnt="0">
        <dgm:presLayoutVars>
          <dgm:hierBranch val="init"/>
        </dgm:presLayoutVars>
      </dgm:prSet>
      <dgm:spPr/>
    </dgm:pt>
    <dgm:pt modelId="{E457DD3F-73D9-1C41-802D-1F4E23AEF457}" type="pres">
      <dgm:prSet presAssocID="{3359D7B3-559A-2844-9864-70C50421DF0B}" presName="rootComposite" presStyleCnt="0"/>
      <dgm:spPr/>
    </dgm:pt>
    <dgm:pt modelId="{40EC0775-F2E9-5249-B683-1D9A8C7C6F31}" type="pres">
      <dgm:prSet presAssocID="{3359D7B3-559A-2844-9864-70C50421DF0B}" presName="rootText" presStyleLbl="node3" presStyleIdx="2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55DF707E-A1F9-1049-A361-A8E262D3F85D}" type="pres">
      <dgm:prSet presAssocID="{3359D7B3-559A-2844-9864-70C50421DF0B}" presName="rootConnector" presStyleLbl="node3" presStyleIdx="2" presStyleCnt="4"/>
      <dgm:spPr/>
      <dgm:t>
        <a:bodyPr/>
        <a:lstStyle/>
        <a:p>
          <a:endParaRPr lang="en-US"/>
        </a:p>
      </dgm:t>
    </dgm:pt>
    <dgm:pt modelId="{98C45E21-7564-1F4D-9B8D-35A211C33733}" type="pres">
      <dgm:prSet presAssocID="{3359D7B3-559A-2844-9864-70C50421DF0B}" presName="hierChild4" presStyleCnt="0"/>
      <dgm:spPr/>
    </dgm:pt>
    <dgm:pt modelId="{CD8E9CD7-452D-6C43-9E41-638F9D71A7C6}" type="pres">
      <dgm:prSet presAssocID="{3359D7B3-559A-2844-9864-70C50421DF0B}" presName="hierChild5" presStyleCnt="0"/>
      <dgm:spPr/>
    </dgm:pt>
    <dgm:pt modelId="{9D529862-37C4-7F4A-83CC-BA0D7A7306E3}" type="pres">
      <dgm:prSet presAssocID="{623712E0-0B87-9040-A25A-DF70345A6EE1}" presName="hierChild5" presStyleCnt="0"/>
      <dgm:spPr/>
    </dgm:pt>
    <dgm:pt modelId="{BE10E885-8017-7049-B22D-A7B49FCB4376}" type="pres">
      <dgm:prSet presAssocID="{6A9318D9-CD0F-5448-9AAC-42BF43FC122B}" presName="Name37" presStyleLbl="parChTrans1D2" presStyleIdx="3" presStyleCnt="4"/>
      <dgm:spPr/>
      <dgm:t>
        <a:bodyPr/>
        <a:lstStyle/>
        <a:p>
          <a:endParaRPr lang="en-US"/>
        </a:p>
      </dgm:t>
    </dgm:pt>
    <dgm:pt modelId="{5ABAAD0E-0716-7842-B84D-CBE690D15B46}" type="pres">
      <dgm:prSet presAssocID="{6D55A0B3-9307-2F4E-91D7-18499D789F43}" presName="hierRoot2" presStyleCnt="0">
        <dgm:presLayoutVars>
          <dgm:hierBranch val="init"/>
        </dgm:presLayoutVars>
      </dgm:prSet>
      <dgm:spPr/>
    </dgm:pt>
    <dgm:pt modelId="{CA239851-653A-4F46-A301-73AFC840C753}" type="pres">
      <dgm:prSet presAssocID="{6D55A0B3-9307-2F4E-91D7-18499D789F43}" presName="rootComposite" presStyleCnt="0"/>
      <dgm:spPr/>
    </dgm:pt>
    <dgm:pt modelId="{4F6740F5-D98D-124F-8F0D-45B3E42B3AD3}" type="pres">
      <dgm:prSet presAssocID="{6D55A0B3-9307-2F4E-91D7-18499D789F43}" presName="rootText" presStyleLbl="node2" presStyleIdx="3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C33BEB71-90A6-DB4D-9AD7-F6AA41F97623}" type="pres">
      <dgm:prSet presAssocID="{6D55A0B3-9307-2F4E-91D7-18499D789F43}" presName="rootConnector" presStyleLbl="node2" presStyleIdx="3" presStyleCnt="4"/>
      <dgm:spPr/>
      <dgm:t>
        <a:bodyPr/>
        <a:lstStyle/>
        <a:p>
          <a:endParaRPr lang="en-US"/>
        </a:p>
      </dgm:t>
    </dgm:pt>
    <dgm:pt modelId="{C874340C-70EC-CA4C-B960-03B4559C5342}" type="pres">
      <dgm:prSet presAssocID="{6D55A0B3-9307-2F4E-91D7-18499D789F43}" presName="hierChild4" presStyleCnt="0"/>
      <dgm:spPr/>
    </dgm:pt>
    <dgm:pt modelId="{E44FC2AA-2B26-E245-AF81-09AF97924F4B}" type="pres">
      <dgm:prSet presAssocID="{65DCAD71-839E-A54B-8DA8-CCC3F72C98E8}" presName="Name37" presStyleLbl="parChTrans1D3" presStyleIdx="3" presStyleCnt="4"/>
      <dgm:spPr/>
      <dgm:t>
        <a:bodyPr/>
        <a:lstStyle/>
        <a:p>
          <a:endParaRPr lang="en-US"/>
        </a:p>
      </dgm:t>
    </dgm:pt>
    <dgm:pt modelId="{A3481EE7-EEEB-6C42-BD53-D677C255988D}" type="pres">
      <dgm:prSet presAssocID="{45338563-6D8D-7E4E-87D5-70F16512854D}" presName="hierRoot2" presStyleCnt="0">
        <dgm:presLayoutVars>
          <dgm:hierBranch val="init"/>
        </dgm:presLayoutVars>
      </dgm:prSet>
      <dgm:spPr/>
    </dgm:pt>
    <dgm:pt modelId="{F78EF8B6-5275-524B-B6F8-401B7C77BBEB}" type="pres">
      <dgm:prSet presAssocID="{45338563-6D8D-7E4E-87D5-70F16512854D}" presName="rootComposite" presStyleCnt="0"/>
      <dgm:spPr/>
    </dgm:pt>
    <dgm:pt modelId="{B7848EB1-A408-0741-8481-87BC6E5ED358}" type="pres">
      <dgm:prSet presAssocID="{45338563-6D8D-7E4E-87D5-70F16512854D}" presName="rootText" presStyleLbl="node3" presStyleIdx="3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25B50004-1C21-7543-A7D9-11B53FDF907F}" type="pres">
      <dgm:prSet presAssocID="{45338563-6D8D-7E4E-87D5-70F16512854D}" presName="rootConnector" presStyleLbl="node3" presStyleIdx="3" presStyleCnt="4"/>
      <dgm:spPr/>
      <dgm:t>
        <a:bodyPr/>
        <a:lstStyle/>
        <a:p>
          <a:endParaRPr lang="en-US"/>
        </a:p>
      </dgm:t>
    </dgm:pt>
    <dgm:pt modelId="{F2AD725C-4548-0844-915E-EF50D6CB60AB}" type="pres">
      <dgm:prSet presAssocID="{45338563-6D8D-7E4E-87D5-70F16512854D}" presName="hierChild4" presStyleCnt="0"/>
      <dgm:spPr/>
    </dgm:pt>
    <dgm:pt modelId="{CE2FA41B-310C-694E-A7CC-7E055EAC5A73}" type="pres">
      <dgm:prSet presAssocID="{45338563-6D8D-7E4E-87D5-70F16512854D}" presName="hierChild5" presStyleCnt="0"/>
      <dgm:spPr/>
    </dgm:pt>
    <dgm:pt modelId="{0CEB35E7-4292-3C47-A038-7CB690B742B8}" type="pres">
      <dgm:prSet presAssocID="{6D55A0B3-9307-2F4E-91D7-18499D789F43}" presName="hierChild5" presStyleCnt="0"/>
      <dgm:spPr/>
    </dgm:pt>
    <dgm:pt modelId="{C20C41C0-DA18-BA4B-8E39-F342EF2CED2C}" type="pres">
      <dgm:prSet presAssocID="{50CC7EC1-F4A3-8F46-86CD-01C6BA0DC084}" presName="hierChild3" presStyleCnt="0"/>
      <dgm:spPr/>
    </dgm:pt>
  </dgm:ptLst>
  <dgm:cxnLst>
    <dgm:cxn modelId="{A331A314-1DAD-EB45-B46C-CC7FD07333F5}" srcId="{30ADA632-6DA6-B34C-94BE-BD2BDE0239E6}" destId="{575833F5-F0D0-F845-A922-95CFD6E82A63}" srcOrd="0" destOrd="0" parTransId="{80FA94F1-2C94-6248-8E0A-396A9EBB2949}" sibTransId="{C8A6A9AE-5AB1-0345-BCF0-6B1D5C7A6704}"/>
    <dgm:cxn modelId="{51199003-F246-8448-A186-76CC478550D5}" type="presOf" srcId="{3359D7B3-559A-2844-9864-70C50421DF0B}" destId="{40EC0775-F2E9-5249-B683-1D9A8C7C6F31}" srcOrd="0" destOrd="0" presId="urn:microsoft.com/office/officeart/2005/8/layout/orgChart1"/>
    <dgm:cxn modelId="{DA206A81-9BC6-2D42-865E-6AE45B12003B}" type="presOf" srcId="{CF7BF9FD-7AF5-094F-B814-0FDA348B46FA}" destId="{B3194AB8-9F4A-3B49-8B67-3D16CBF25256}" srcOrd="0" destOrd="0" presId="urn:microsoft.com/office/officeart/2005/8/layout/orgChart1"/>
    <dgm:cxn modelId="{801DC7EE-3618-4F42-A04F-9414801AB5D3}" type="presOf" srcId="{623712E0-0B87-9040-A25A-DF70345A6EE1}" destId="{45769E0B-20DC-2049-8805-7A312D7672F7}" srcOrd="1" destOrd="0" presId="urn:microsoft.com/office/officeart/2005/8/layout/orgChart1"/>
    <dgm:cxn modelId="{41095682-8318-7748-8B1F-A3072DF80712}" srcId="{50CC7EC1-F4A3-8F46-86CD-01C6BA0DC084}" destId="{6D55A0B3-9307-2F4E-91D7-18499D789F43}" srcOrd="3" destOrd="0" parTransId="{6A9318D9-CD0F-5448-9AAC-42BF43FC122B}" sibTransId="{8F7A85C5-5E17-CB43-9BCF-71E9C8BAF029}"/>
    <dgm:cxn modelId="{A2F29A97-0984-1D46-8DE8-89CBD76A0796}" srcId="{6D55A0B3-9307-2F4E-91D7-18499D789F43}" destId="{45338563-6D8D-7E4E-87D5-70F16512854D}" srcOrd="0" destOrd="0" parTransId="{65DCAD71-839E-A54B-8DA8-CCC3F72C98E8}" sibTransId="{ACD52F5C-12A9-E345-989D-9DD51F9DB722}"/>
    <dgm:cxn modelId="{9C6DA72D-11C1-F14F-A0C6-9CEEF3D2DFE8}" type="presOf" srcId="{66F38D20-0414-BA4D-A8F7-B3B7A887DEFC}" destId="{FC5AA051-448B-3244-BCBC-C5B9689D3EB2}" srcOrd="0" destOrd="0" presId="urn:microsoft.com/office/officeart/2005/8/layout/orgChart1"/>
    <dgm:cxn modelId="{4E5869E0-47A5-EC44-83F2-16095057E220}" type="presOf" srcId="{6D55A0B3-9307-2F4E-91D7-18499D789F43}" destId="{4F6740F5-D98D-124F-8F0D-45B3E42B3AD3}" srcOrd="0" destOrd="0" presId="urn:microsoft.com/office/officeart/2005/8/layout/orgChart1"/>
    <dgm:cxn modelId="{BCFD4054-7024-2647-88E4-D96CD5546FD3}" type="presOf" srcId="{35822590-A0A6-1746-B565-298E89ACED6F}" destId="{93F63D02-817A-0748-A9B5-8E89017856BD}" srcOrd="0" destOrd="0" presId="urn:microsoft.com/office/officeart/2005/8/layout/orgChart1"/>
    <dgm:cxn modelId="{B0611744-22D2-F844-9E12-0EA88A289B00}" srcId="{623712E0-0B87-9040-A25A-DF70345A6EE1}" destId="{3359D7B3-559A-2844-9864-70C50421DF0B}" srcOrd="0" destOrd="0" parTransId="{35822590-A0A6-1746-B565-298E89ACED6F}" sibTransId="{F1C32DB1-BFC0-C549-86BC-7493DE2270FD}"/>
    <dgm:cxn modelId="{4389C8A9-C6A5-6347-8889-42B90CB49274}" srcId="{DCE13D43-7B89-EA4F-9D04-0CBC129220CF}" destId="{E63F52D8-9A36-4045-90C4-B0CB853EE8AC}" srcOrd="0" destOrd="0" parTransId="{9EFC3422-D376-174A-883E-F8B7A96426A4}" sibTransId="{1B7C854A-4900-6143-A36D-4CB9CBE3360A}"/>
    <dgm:cxn modelId="{D7CB2B8E-9E6C-1B4A-AE49-A3F1B3C0672B}" type="presOf" srcId="{6D55A0B3-9307-2F4E-91D7-18499D789F43}" destId="{C33BEB71-90A6-DB4D-9AD7-F6AA41F97623}" srcOrd="1" destOrd="0" presId="urn:microsoft.com/office/officeart/2005/8/layout/orgChart1"/>
    <dgm:cxn modelId="{840424D0-F703-5B4A-A9E9-41EE9C634384}" type="presOf" srcId="{50CC7EC1-F4A3-8F46-86CD-01C6BA0DC084}" destId="{75A1F7CA-247E-CC41-B33A-51AC704797F0}" srcOrd="1" destOrd="0" presId="urn:microsoft.com/office/officeart/2005/8/layout/orgChart1"/>
    <dgm:cxn modelId="{98CEC165-3377-A547-8D4C-B63A176C24C7}" type="presOf" srcId="{65DCAD71-839E-A54B-8DA8-CCC3F72C98E8}" destId="{E44FC2AA-2B26-E245-AF81-09AF97924F4B}" srcOrd="0" destOrd="0" presId="urn:microsoft.com/office/officeart/2005/8/layout/orgChart1"/>
    <dgm:cxn modelId="{AEE67070-CCED-9D49-90FA-F79FE5C9A071}" type="presOf" srcId="{575833F5-F0D0-F845-A922-95CFD6E82A63}" destId="{E207DC70-768D-AD49-AF64-E683CAE36064}" srcOrd="1" destOrd="0" presId="urn:microsoft.com/office/officeart/2005/8/layout/orgChart1"/>
    <dgm:cxn modelId="{E8F25995-1F04-0E45-965D-6B03353601B5}" type="presOf" srcId="{30ADA632-6DA6-B34C-94BE-BD2BDE0239E6}" destId="{F0A98640-8A86-D744-8BC6-F6FE25EB1E30}" srcOrd="1" destOrd="0" presId="urn:microsoft.com/office/officeart/2005/8/layout/orgChart1"/>
    <dgm:cxn modelId="{537AA9AA-0DB9-7E40-9A16-B7D9393D1153}" srcId="{50CC7EC1-F4A3-8F46-86CD-01C6BA0DC084}" destId="{DCE13D43-7B89-EA4F-9D04-0CBC129220CF}" srcOrd="0" destOrd="0" parTransId="{11A07E70-6694-FC41-AF63-8716E424064A}" sibTransId="{7FDA91F6-459D-0949-A73B-40B4F6683815}"/>
    <dgm:cxn modelId="{321E9B29-063B-6148-85A4-E1AB36EA8EEB}" type="presOf" srcId="{DCE13D43-7B89-EA4F-9D04-0CBC129220CF}" destId="{2340E5F0-EC33-4248-AF40-9B53E5969D4E}" srcOrd="0" destOrd="0" presId="urn:microsoft.com/office/officeart/2005/8/layout/orgChart1"/>
    <dgm:cxn modelId="{C70ECA9E-FAED-5F43-8F49-04162208EB50}" type="presOf" srcId="{6A9318D9-CD0F-5448-9AAC-42BF43FC122B}" destId="{BE10E885-8017-7049-B22D-A7B49FCB4376}" srcOrd="0" destOrd="0" presId="urn:microsoft.com/office/officeart/2005/8/layout/orgChart1"/>
    <dgm:cxn modelId="{FAF692BB-FD2E-CB4E-89FA-CF6D479616DC}" type="presOf" srcId="{80FA94F1-2C94-6248-8E0A-396A9EBB2949}" destId="{E62AEF42-4DC8-0D4D-95DC-66877C14997B}" srcOrd="0" destOrd="0" presId="urn:microsoft.com/office/officeart/2005/8/layout/orgChart1"/>
    <dgm:cxn modelId="{805A6744-2DDC-A64F-8F78-F8AE585B9BCB}" srcId="{859A7F46-08B8-F346-B158-33AF7AB12715}" destId="{50CC7EC1-F4A3-8F46-86CD-01C6BA0DC084}" srcOrd="0" destOrd="0" parTransId="{8C85C45F-E069-F040-A704-F9921F945672}" sibTransId="{D073D6F3-CCB6-7449-B311-B5DFAACF0476}"/>
    <dgm:cxn modelId="{21D67BAB-8129-2D48-90FF-38B24DB2BBC7}" type="presOf" srcId="{50CC7EC1-F4A3-8F46-86CD-01C6BA0DC084}" destId="{A96CC031-D6D7-994A-B999-0E5BB5072A38}" srcOrd="0" destOrd="0" presId="urn:microsoft.com/office/officeart/2005/8/layout/orgChart1"/>
    <dgm:cxn modelId="{08AD946F-B205-234E-BDB7-27D8B6982DF6}" type="presOf" srcId="{11A07E70-6694-FC41-AF63-8716E424064A}" destId="{944AADAE-613C-954B-9547-6B8A6203E31C}" srcOrd="0" destOrd="0" presId="urn:microsoft.com/office/officeart/2005/8/layout/orgChart1"/>
    <dgm:cxn modelId="{5E20C0CE-12B4-9C42-AF97-016AC069DE33}" type="presOf" srcId="{3359D7B3-559A-2844-9864-70C50421DF0B}" destId="{55DF707E-A1F9-1049-A361-A8E262D3F85D}" srcOrd="1" destOrd="0" presId="urn:microsoft.com/office/officeart/2005/8/layout/orgChart1"/>
    <dgm:cxn modelId="{1D341F10-0FFE-FC47-A16D-F2356C206C07}" type="presOf" srcId="{575833F5-F0D0-F845-A922-95CFD6E82A63}" destId="{979934C8-527A-E74D-984A-3F3610780CB1}" srcOrd="0" destOrd="0" presId="urn:microsoft.com/office/officeart/2005/8/layout/orgChart1"/>
    <dgm:cxn modelId="{E7E706CD-7EA9-D34A-A33D-8D4C837DE373}" srcId="{50CC7EC1-F4A3-8F46-86CD-01C6BA0DC084}" destId="{30ADA632-6DA6-B34C-94BE-BD2BDE0239E6}" srcOrd="1" destOrd="0" parTransId="{CF7BF9FD-7AF5-094F-B814-0FDA348B46FA}" sibTransId="{82D7D6E3-59BC-7446-9837-EFCE44C28DB1}"/>
    <dgm:cxn modelId="{BE117516-9402-8840-A69D-1439F4A377F2}" srcId="{50CC7EC1-F4A3-8F46-86CD-01C6BA0DC084}" destId="{623712E0-0B87-9040-A25A-DF70345A6EE1}" srcOrd="2" destOrd="0" parTransId="{66F38D20-0414-BA4D-A8F7-B3B7A887DEFC}" sibTransId="{7EF29F94-D4F7-B844-BA5D-69FF011D5A9D}"/>
    <dgm:cxn modelId="{8C2639EE-9630-4540-BE4B-8BA5F0622CED}" type="presOf" srcId="{E63F52D8-9A36-4045-90C4-B0CB853EE8AC}" destId="{EE8C548B-EFE2-7848-B6E8-B97209EC5037}" srcOrd="0" destOrd="0" presId="urn:microsoft.com/office/officeart/2005/8/layout/orgChart1"/>
    <dgm:cxn modelId="{4E760A28-515F-774C-B2D7-5E3C5505207D}" type="presOf" srcId="{45338563-6D8D-7E4E-87D5-70F16512854D}" destId="{B7848EB1-A408-0741-8481-87BC6E5ED358}" srcOrd="0" destOrd="0" presId="urn:microsoft.com/office/officeart/2005/8/layout/orgChart1"/>
    <dgm:cxn modelId="{FB0DA823-97FA-ED4D-A68D-0E2982ABE09B}" type="presOf" srcId="{623712E0-0B87-9040-A25A-DF70345A6EE1}" destId="{3BBF7826-FFAD-0B49-B301-84F697D9F2A2}" srcOrd="0" destOrd="0" presId="urn:microsoft.com/office/officeart/2005/8/layout/orgChart1"/>
    <dgm:cxn modelId="{9B0F741E-FC2B-ED4C-9AB4-C2CCC4CDA188}" type="presOf" srcId="{859A7F46-08B8-F346-B158-33AF7AB12715}" destId="{5D40953B-3C86-5F42-B680-C6A5BF5FEB7B}" srcOrd="0" destOrd="0" presId="urn:microsoft.com/office/officeart/2005/8/layout/orgChart1"/>
    <dgm:cxn modelId="{E65D793D-90F5-8A41-9619-06993AE64822}" type="presOf" srcId="{45338563-6D8D-7E4E-87D5-70F16512854D}" destId="{25B50004-1C21-7543-A7D9-11B53FDF907F}" srcOrd="1" destOrd="0" presId="urn:microsoft.com/office/officeart/2005/8/layout/orgChart1"/>
    <dgm:cxn modelId="{5C1F39AA-B335-1848-AB0D-F0752CCFA5D2}" type="presOf" srcId="{DCE13D43-7B89-EA4F-9D04-0CBC129220CF}" destId="{E22BCE3F-AEFF-FB4F-B431-063B91617232}" srcOrd="1" destOrd="0" presId="urn:microsoft.com/office/officeart/2005/8/layout/orgChart1"/>
    <dgm:cxn modelId="{79C4FE11-F22D-4E45-95C9-3115DB764A48}" type="presOf" srcId="{E63F52D8-9A36-4045-90C4-B0CB853EE8AC}" destId="{4C4D0AF1-02BE-864D-AF36-C856DF084D4E}" srcOrd="1" destOrd="0" presId="urn:microsoft.com/office/officeart/2005/8/layout/orgChart1"/>
    <dgm:cxn modelId="{00F331A8-52C4-224F-ADA8-7CEE753B32ED}" type="presOf" srcId="{30ADA632-6DA6-B34C-94BE-BD2BDE0239E6}" destId="{FD83918B-F208-3642-9BF9-0D3DF79E08B8}" srcOrd="0" destOrd="0" presId="urn:microsoft.com/office/officeart/2005/8/layout/orgChart1"/>
    <dgm:cxn modelId="{5BC09CD1-7391-1C43-BE7B-ADE11EA78781}" type="presOf" srcId="{9EFC3422-D376-174A-883E-F8B7A96426A4}" destId="{20450CD0-BF1C-8141-9E4F-AFD21CB95CD4}" srcOrd="0" destOrd="0" presId="urn:microsoft.com/office/officeart/2005/8/layout/orgChart1"/>
    <dgm:cxn modelId="{4F1C47DC-F7A3-FA4B-A9E5-424DE4B67AA4}" type="presParOf" srcId="{5D40953B-3C86-5F42-B680-C6A5BF5FEB7B}" destId="{F794F727-EF30-2740-A779-1DD1E8E95DA1}" srcOrd="0" destOrd="0" presId="urn:microsoft.com/office/officeart/2005/8/layout/orgChart1"/>
    <dgm:cxn modelId="{CF785FC7-915C-AF46-8130-F4395BFB9264}" type="presParOf" srcId="{F794F727-EF30-2740-A779-1DD1E8E95DA1}" destId="{9426A756-BC61-B94D-A68D-1089E8F68962}" srcOrd="0" destOrd="0" presId="urn:microsoft.com/office/officeart/2005/8/layout/orgChart1"/>
    <dgm:cxn modelId="{0FAC6C22-8056-AE43-81A7-EAE83BF076E3}" type="presParOf" srcId="{9426A756-BC61-B94D-A68D-1089E8F68962}" destId="{A96CC031-D6D7-994A-B999-0E5BB5072A38}" srcOrd="0" destOrd="0" presId="urn:microsoft.com/office/officeart/2005/8/layout/orgChart1"/>
    <dgm:cxn modelId="{F130A6C6-5163-6540-B3EB-FB962044B09E}" type="presParOf" srcId="{9426A756-BC61-B94D-A68D-1089E8F68962}" destId="{75A1F7CA-247E-CC41-B33A-51AC704797F0}" srcOrd="1" destOrd="0" presId="urn:microsoft.com/office/officeart/2005/8/layout/orgChart1"/>
    <dgm:cxn modelId="{BC57344E-25C7-DF4A-8FCE-B552821064E5}" type="presParOf" srcId="{F794F727-EF30-2740-A779-1DD1E8E95DA1}" destId="{3C51F18E-E59D-B64B-AEC2-8BAAF3A21B74}" srcOrd="1" destOrd="0" presId="urn:microsoft.com/office/officeart/2005/8/layout/orgChart1"/>
    <dgm:cxn modelId="{CBF84986-7469-F04E-9A83-6EF49F2A446B}" type="presParOf" srcId="{3C51F18E-E59D-B64B-AEC2-8BAAF3A21B74}" destId="{944AADAE-613C-954B-9547-6B8A6203E31C}" srcOrd="0" destOrd="0" presId="urn:microsoft.com/office/officeart/2005/8/layout/orgChart1"/>
    <dgm:cxn modelId="{111D2DE5-CBE8-FA47-B767-6C5E469CED96}" type="presParOf" srcId="{3C51F18E-E59D-B64B-AEC2-8BAAF3A21B74}" destId="{6930A3ED-14E5-B74B-977B-E8C50CB736B3}" srcOrd="1" destOrd="0" presId="urn:microsoft.com/office/officeart/2005/8/layout/orgChart1"/>
    <dgm:cxn modelId="{5796E731-4E24-4F42-A481-FB82F9AAB63E}" type="presParOf" srcId="{6930A3ED-14E5-B74B-977B-E8C50CB736B3}" destId="{7715E65C-616B-0741-94E9-62A33907F042}" srcOrd="0" destOrd="0" presId="urn:microsoft.com/office/officeart/2005/8/layout/orgChart1"/>
    <dgm:cxn modelId="{30A27362-D8A9-B043-8B8A-AD968C72F8F7}" type="presParOf" srcId="{7715E65C-616B-0741-94E9-62A33907F042}" destId="{2340E5F0-EC33-4248-AF40-9B53E5969D4E}" srcOrd="0" destOrd="0" presId="urn:microsoft.com/office/officeart/2005/8/layout/orgChart1"/>
    <dgm:cxn modelId="{387848FC-3FA6-584E-8098-35C3576AB42B}" type="presParOf" srcId="{7715E65C-616B-0741-94E9-62A33907F042}" destId="{E22BCE3F-AEFF-FB4F-B431-063B91617232}" srcOrd="1" destOrd="0" presId="urn:microsoft.com/office/officeart/2005/8/layout/orgChart1"/>
    <dgm:cxn modelId="{487B4C52-3907-574A-9863-8710F9BE376E}" type="presParOf" srcId="{6930A3ED-14E5-B74B-977B-E8C50CB736B3}" destId="{B81D71DC-4AC8-B04C-9415-57D3955026BD}" srcOrd="1" destOrd="0" presId="urn:microsoft.com/office/officeart/2005/8/layout/orgChart1"/>
    <dgm:cxn modelId="{85DDD97D-2AA9-2942-868D-BB4B6C509F7E}" type="presParOf" srcId="{B81D71DC-4AC8-B04C-9415-57D3955026BD}" destId="{20450CD0-BF1C-8141-9E4F-AFD21CB95CD4}" srcOrd="0" destOrd="0" presId="urn:microsoft.com/office/officeart/2005/8/layout/orgChart1"/>
    <dgm:cxn modelId="{F42B60F3-FF04-2348-8216-B4E53C7B701D}" type="presParOf" srcId="{B81D71DC-4AC8-B04C-9415-57D3955026BD}" destId="{5A5489FC-CE74-EA44-A394-F76C0239AB5E}" srcOrd="1" destOrd="0" presId="urn:microsoft.com/office/officeart/2005/8/layout/orgChart1"/>
    <dgm:cxn modelId="{FE1E9C7A-CA4F-E64D-8914-4CDC32768B52}" type="presParOf" srcId="{5A5489FC-CE74-EA44-A394-F76C0239AB5E}" destId="{54BA8838-2031-3B41-984A-1F092344A562}" srcOrd="0" destOrd="0" presId="urn:microsoft.com/office/officeart/2005/8/layout/orgChart1"/>
    <dgm:cxn modelId="{53370B90-26D6-BB48-9E7E-276B4F55C06C}" type="presParOf" srcId="{54BA8838-2031-3B41-984A-1F092344A562}" destId="{EE8C548B-EFE2-7848-B6E8-B97209EC5037}" srcOrd="0" destOrd="0" presId="urn:microsoft.com/office/officeart/2005/8/layout/orgChart1"/>
    <dgm:cxn modelId="{E8FB4ACC-9E71-D74F-BA51-2884428A3CD4}" type="presParOf" srcId="{54BA8838-2031-3B41-984A-1F092344A562}" destId="{4C4D0AF1-02BE-864D-AF36-C856DF084D4E}" srcOrd="1" destOrd="0" presId="urn:microsoft.com/office/officeart/2005/8/layout/orgChart1"/>
    <dgm:cxn modelId="{7C97BD76-0408-1340-A980-6DF790AAE850}" type="presParOf" srcId="{5A5489FC-CE74-EA44-A394-F76C0239AB5E}" destId="{75086DC7-7C32-6343-9321-C2CDD1CFC231}" srcOrd="1" destOrd="0" presId="urn:microsoft.com/office/officeart/2005/8/layout/orgChart1"/>
    <dgm:cxn modelId="{59D75307-BC33-1145-B906-DEB0940928B3}" type="presParOf" srcId="{5A5489FC-CE74-EA44-A394-F76C0239AB5E}" destId="{A62B200D-00EA-A54E-AFCE-00EA137F39E9}" srcOrd="2" destOrd="0" presId="urn:microsoft.com/office/officeart/2005/8/layout/orgChart1"/>
    <dgm:cxn modelId="{F6756D3D-B82C-3542-B914-48AA3098A80E}" type="presParOf" srcId="{6930A3ED-14E5-B74B-977B-E8C50CB736B3}" destId="{F8A0BB89-09F1-6A4E-9477-5AFA42A5F705}" srcOrd="2" destOrd="0" presId="urn:microsoft.com/office/officeart/2005/8/layout/orgChart1"/>
    <dgm:cxn modelId="{784FBF60-32D2-1948-9DD0-83E579098F74}" type="presParOf" srcId="{3C51F18E-E59D-B64B-AEC2-8BAAF3A21B74}" destId="{B3194AB8-9F4A-3B49-8B67-3D16CBF25256}" srcOrd="2" destOrd="0" presId="urn:microsoft.com/office/officeart/2005/8/layout/orgChart1"/>
    <dgm:cxn modelId="{742F5F0E-1D1C-5543-AF6B-309B66626D4A}" type="presParOf" srcId="{3C51F18E-E59D-B64B-AEC2-8BAAF3A21B74}" destId="{051F5433-C2B4-7049-ACD1-327BFE088D02}" srcOrd="3" destOrd="0" presId="urn:microsoft.com/office/officeart/2005/8/layout/orgChart1"/>
    <dgm:cxn modelId="{BFC77FB5-BC2A-F847-BB43-534FAC68B657}" type="presParOf" srcId="{051F5433-C2B4-7049-ACD1-327BFE088D02}" destId="{E7AEDAB6-02A4-984E-9579-AF9DDB2CAFB1}" srcOrd="0" destOrd="0" presId="urn:microsoft.com/office/officeart/2005/8/layout/orgChart1"/>
    <dgm:cxn modelId="{614C9CDB-6C2E-654E-9205-0F5835AA9994}" type="presParOf" srcId="{E7AEDAB6-02A4-984E-9579-AF9DDB2CAFB1}" destId="{FD83918B-F208-3642-9BF9-0D3DF79E08B8}" srcOrd="0" destOrd="0" presId="urn:microsoft.com/office/officeart/2005/8/layout/orgChart1"/>
    <dgm:cxn modelId="{2B89CA1A-0AD9-D44B-9897-7DC43680CD18}" type="presParOf" srcId="{E7AEDAB6-02A4-984E-9579-AF9DDB2CAFB1}" destId="{F0A98640-8A86-D744-8BC6-F6FE25EB1E30}" srcOrd="1" destOrd="0" presId="urn:microsoft.com/office/officeart/2005/8/layout/orgChart1"/>
    <dgm:cxn modelId="{D4A71D4D-8912-FC4C-9FBB-59AB1136038F}" type="presParOf" srcId="{051F5433-C2B4-7049-ACD1-327BFE088D02}" destId="{22F5139F-F378-E043-AF15-5CCB0370879A}" srcOrd="1" destOrd="0" presId="urn:microsoft.com/office/officeart/2005/8/layout/orgChart1"/>
    <dgm:cxn modelId="{15F9B742-6602-8A44-A8B4-08092CEDBFC1}" type="presParOf" srcId="{22F5139F-F378-E043-AF15-5CCB0370879A}" destId="{E62AEF42-4DC8-0D4D-95DC-66877C14997B}" srcOrd="0" destOrd="0" presId="urn:microsoft.com/office/officeart/2005/8/layout/orgChart1"/>
    <dgm:cxn modelId="{A623ED65-083C-ED47-A92F-648646627A47}" type="presParOf" srcId="{22F5139F-F378-E043-AF15-5CCB0370879A}" destId="{A7AE7874-F885-F447-82C4-56BC5E802C5B}" srcOrd="1" destOrd="0" presId="urn:microsoft.com/office/officeart/2005/8/layout/orgChart1"/>
    <dgm:cxn modelId="{1BB48F34-BA80-904D-B631-BFCE611458F8}" type="presParOf" srcId="{A7AE7874-F885-F447-82C4-56BC5E802C5B}" destId="{C5EEA6FE-FF09-274B-9CFE-8619C0E25AD6}" srcOrd="0" destOrd="0" presId="urn:microsoft.com/office/officeart/2005/8/layout/orgChart1"/>
    <dgm:cxn modelId="{AC6BC6C4-77D2-7A42-ADC0-8E47D7C72877}" type="presParOf" srcId="{C5EEA6FE-FF09-274B-9CFE-8619C0E25AD6}" destId="{979934C8-527A-E74D-984A-3F3610780CB1}" srcOrd="0" destOrd="0" presId="urn:microsoft.com/office/officeart/2005/8/layout/orgChart1"/>
    <dgm:cxn modelId="{F053949C-1FE9-D741-9CBA-661FA514FFCB}" type="presParOf" srcId="{C5EEA6FE-FF09-274B-9CFE-8619C0E25AD6}" destId="{E207DC70-768D-AD49-AF64-E683CAE36064}" srcOrd="1" destOrd="0" presId="urn:microsoft.com/office/officeart/2005/8/layout/orgChart1"/>
    <dgm:cxn modelId="{A138CDD2-5613-6446-B1A0-EDE77B3DAE86}" type="presParOf" srcId="{A7AE7874-F885-F447-82C4-56BC5E802C5B}" destId="{E891EA2D-9E21-0B49-8488-EED14ED238BA}" srcOrd="1" destOrd="0" presId="urn:microsoft.com/office/officeart/2005/8/layout/orgChart1"/>
    <dgm:cxn modelId="{3418ABC2-A317-8C4E-BD5B-FF6CE079DB5A}" type="presParOf" srcId="{A7AE7874-F885-F447-82C4-56BC5E802C5B}" destId="{ECB7D827-0439-BA4B-9D65-0650459C5B4D}" srcOrd="2" destOrd="0" presId="urn:microsoft.com/office/officeart/2005/8/layout/orgChart1"/>
    <dgm:cxn modelId="{0B8E6FFB-2F51-4246-B26C-83C5A3995CE3}" type="presParOf" srcId="{051F5433-C2B4-7049-ACD1-327BFE088D02}" destId="{857E6F3D-1BEC-1341-A409-6D64F1515AC1}" srcOrd="2" destOrd="0" presId="urn:microsoft.com/office/officeart/2005/8/layout/orgChart1"/>
    <dgm:cxn modelId="{FDB38962-6DFB-4F4F-B23D-234517B7BAC7}" type="presParOf" srcId="{3C51F18E-E59D-B64B-AEC2-8BAAF3A21B74}" destId="{FC5AA051-448B-3244-BCBC-C5B9689D3EB2}" srcOrd="4" destOrd="0" presId="urn:microsoft.com/office/officeart/2005/8/layout/orgChart1"/>
    <dgm:cxn modelId="{D1C398D4-9A5A-7447-8532-12F24166DE37}" type="presParOf" srcId="{3C51F18E-E59D-B64B-AEC2-8BAAF3A21B74}" destId="{86917E10-0CA1-EB40-9A36-8DD22643B441}" srcOrd="5" destOrd="0" presId="urn:microsoft.com/office/officeart/2005/8/layout/orgChart1"/>
    <dgm:cxn modelId="{04621A65-C428-3F47-9BF4-91BB8E2F71AD}" type="presParOf" srcId="{86917E10-0CA1-EB40-9A36-8DD22643B441}" destId="{EBAD253F-CF64-6E40-9AE6-3DCF60A7B057}" srcOrd="0" destOrd="0" presId="urn:microsoft.com/office/officeart/2005/8/layout/orgChart1"/>
    <dgm:cxn modelId="{91F26401-5D5B-634D-935C-CC0364A2C3C9}" type="presParOf" srcId="{EBAD253F-CF64-6E40-9AE6-3DCF60A7B057}" destId="{3BBF7826-FFAD-0B49-B301-84F697D9F2A2}" srcOrd="0" destOrd="0" presId="urn:microsoft.com/office/officeart/2005/8/layout/orgChart1"/>
    <dgm:cxn modelId="{FFDC6993-39C1-DA43-948A-D28F45536102}" type="presParOf" srcId="{EBAD253F-CF64-6E40-9AE6-3DCF60A7B057}" destId="{45769E0B-20DC-2049-8805-7A312D7672F7}" srcOrd="1" destOrd="0" presId="urn:microsoft.com/office/officeart/2005/8/layout/orgChart1"/>
    <dgm:cxn modelId="{13245B67-F311-4641-86DE-83126AACD5B3}" type="presParOf" srcId="{86917E10-0CA1-EB40-9A36-8DD22643B441}" destId="{13F74043-F241-B94D-91FF-EE8637BA9DA8}" srcOrd="1" destOrd="0" presId="urn:microsoft.com/office/officeart/2005/8/layout/orgChart1"/>
    <dgm:cxn modelId="{91DE8E89-C8BD-F949-B7DA-9077CBA200A1}" type="presParOf" srcId="{13F74043-F241-B94D-91FF-EE8637BA9DA8}" destId="{93F63D02-817A-0748-A9B5-8E89017856BD}" srcOrd="0" destOrd="0" presId="urn:microsoft.com/office/officeart/2005/8/layout/orgChart1"/>
    <dgm:cxn modelId="{FC458552-0537-A840-A85D-1533D09C0C7D}" type="presParOf" srcId="{13F74043-F241-B94D-91FF-EE8637BA9DA8}" destId="{02759A85-5A40-BF43-9EFF-BEEF8FE0656A}" srcOrd="1" destOrd="0" presId="urn:microsoft.com/office/officeart/2005/8/layout/orgChart1"/>
    <dgm:cxn modelId="{624FA361-2DDA-0F4A-A378-CC4E401B7987}" type="presParOf" srcId="{02759A85-5A40-BF43-9EFF-BEEF8FE0656A}" destId="{E457DD3F-73D9-1C41-802D-1F4E23AEF457}" srcOrd="0" destOrd="0" presId="urn:microsoft.com/office/officeart/2005/8/layout/orgChart1"/>
    <dgm:cxn modelId="{D4A084DF-38D2-A94E-B1C2-E1BF88E6EC21}" type="presParOf" srcId="{E457DD3F-73D9-1C41-802D-1F4E23AEF457}" destId="{40EC0775-F2E9-5249-B683-1D9A8C7C6F31}" srcOrd="0" destOrd="0" presId="urn:microsoft.com/office/officeart/2005/8/layout/orgChart1"/>
    <dgm:cxn modelId="{FF6B96C6-E1C1-814A-9AA4-83AE3E9907B4}" type="presParOf" srcId="{E457DD3F-73D9-1C41-802D-1F4E23AEF457}" destId="{55DF707E-A1F9-1049-A361-A8E262D3F85D}" srcOrd="1" destOrd="0" presId="urn:microsoft.com/office/officeart/2005/8/layout/orgChart1"/>
    <dgm:cxn modelId="{6EB0EB95-0B13-354F-A8EA-D8AE04A59C18}" type="presParOf" srcId="{02759A85-5A40-BF43-9EFF-BEEF8FE0656A}" destId="{98C45E21-7564-1F4D-9B8D-35A211C33733}" srcOrd="1" destOrd="0" presId="urn:microsoft.com/office/officeart/2005/8/layout/orgChart1"/>
    <dgm:cxn modelId="{549CE787-B327-084B-8CCA-15B41FA6B8F6}" type="presParOf" srcId="{02759A85-5A40-BF43-9EFF-BEEF8FE0656A}" destId="{CD8E9CD7-452D-6C43-9E41-638F9D71A7C6}" srcOrd="2" destOrd="0" presId="urn:microsoft.com/office/officeart/2005/8/layout/orgChart1"/>
    <dgm:cxn modelId="{6CFA73E2-F4B3-0941-BED5-813C5B95D0D9}" type="presParOf" srcId="{86917E10-0CA1-EB40-9A36-8DD22643B441}" destId="{9D529862-37C4-7F4A-83CC-BA0D7A7306E3}" srcOrd="2" destOrd="0" presId="urn:microsoft.com/office/officeart/2005/8/layout/orgChart1"/>
    <dgm:cxn modelId="{F97E11FD-265D-C742-A13B-7ABE71A8F66B}" type="presParOf" srcId="{3C51F18E-E59D-B64B-AEC2-8BAAF3A21B74}" destId="{BE10E885-8017-7049-B22D-A7B49FCB4376}" srcOrd="6" destOrd="0" presId="urn:microsoft.com/office/officeart/2005/8/layout/orgChart1"/>
    <dgm:cxn modelId="{AAF8D52F-BC5B-9B48-99F0-B1535CAFB3CD}" type="presParOf" srcId="{3C51F18E-E59D-B64B-AEC2-8BAAF3A21B74}" destId="{5ABAAD0E-0716-7842-B84D-CBE690D15B46}" srcOrd="7" destOrd="0" presId="urn:microsoft.com/office/officeart/2005/8/layout/orgChart1"/>
    <dgm:cxn modelId="{49523C03-4178-3C4A-815D-A1A5FC9743B9}" type="presParOf" srcId="{5ABAAD0E-0716-7842-B84D-CBE690D15B46}" destId="{CA239851-653A-4F46-A301-73AFC840C753}" srcOrd="0" destOrd="0" presId="urn:microsoft.com/office/officeart/2005/8/layout/orgChart1"/>
    <dgm:cxn modelId="{934F777E-AC8F-A74D-9E65-4F6105E10A71}" type="presParOf" srcId="{CA239851-653A-4F46-A301-73AFC840C753}" destId="{4F6740F5-D98D-124F-8F0D-45B3E42B3AD3}" srcOrd="0" destOrd="0" presId="urn:microsoft.com/office/officeart/2005/8/layout/orgChart1"/>
    <dgm:cxn modelId="{9B07EB91-EA0B-654F-9326-0DDC66A8D377}" type="presParOf" srcId="{CA239851-653A-4F46-A301-73AFC840C753}" destId="{C33BEB71-90A6-DB4D-9AD7-F6AA41F97623}" srcOrd="1" destOrd="0" presId="urn:microsoft.com/office/officeart/2005/8/layout/orgChart1"/>
    <dgm:cxn modelId="{9CC0C9A8-7E4C-EF41-B4A2-31EC4C34B3EE}" type="presParOf" srcId="{5ABAAD0E-0716-7842-B84D-CBE690D15B46}" destId="{C874340C-70EC-CA4C-B960-03B4559C5342}" srcOrd="1" destOrd="0" presId="urn:microsoft.com/office/officeart/2005/8/layout/orgChart1"/>
    <dgm:cxn modelId="{0AFE78FB-B828-7D41-870A-18DE6CA3E689}" type="presParOf" srcId="{C874340C-70EC-CA4C-B960-03B4559C5342}" destId="{E44FC2AA-2B26-E245-AF81-09AF97924F4B}" srcOrd="0" destOrd="0" presId="urn:microsoft.com/office/officeart/2005/8/layout/orgChart1"/>
    <dgm:cxn modelId="{2F94E028-1E13-7642-BAE0-271D36398295}" type="presParOf" srcId="{C874340C-70EC-CA4C-B960-03B4559C5342}" destId="{A3481EE7-EEEB-6C42-BD53-D677C255988D}" srcOrd="1" destOrd="0" presId="urn:microsoft.com/office/officeart/2005/8/layout/orgChart1"/>
    <dgm:cxn modelId="{8BA99F43-50D2-AA4E-BE93-8DB9EE555A81}" type="presParOf" srcId="{A3481EE7-EEEB-6C42-BD53-D677C255988D}" destId="{F78EF8B6-5275-524B-B6F8-401B7C77BBEB}" srcOrd="0" destOrd="0" presId="urn:microsoft.com/office/officeart/2005/8/layout/orgChart1"/>
    <dgm:cxn modelId="{F8DD24C5-E0B1-C249-BCA3-489F09567EC3}" type="presParOf" srcId="{F78EF8B6-5275-524B-B6F8-401B7C77BBEB}" destId="{B7848EB1-A408-0741-8481-87BC6E5ED358}" srcOrd="0" destOrd="0" presId="urn:microsoft.com/office/officeart/2005/8/layout/orgChart1"/>
    <dgm:cxn modelId="{29522D01-9770-0346-8814-34DE42EFF649}" type="presParOf" srcId="{F78EF8B6-5275-524B-B6F8-401B7C77BBEB}" destId="{25B50004-1C21-7543-A7D9-11B53FDF907F}" srcOrd="1" destOrd="0" presId="urn:microsoft.com/office/officeart/2005/8/layout/orgChart1"/>
    <dgm:cxn modelId="{25970671-4CB9-7B43-834B-74CC8CCADCC4}" type="presParOf" srcId="{A3481EE7-EEEB-6C42-BD53-D677C255988D}" destId="{F2AD725C-4548-0844-915E-EF50D6CB60AB}" srcOrd="1" destOrd="0" presId="urn:microsoft.com/office/officeart/2005/8/layout/orgChart1"/>
    <dgm:cxn modelId="{7BAC2B74-EE69-F647-B56E-F0657A09BCB9}" type="presParOf" srcId="{A3481EE7-EEEB-6C42-BD53-D677C255988D}" destId="{CE2FA41B-310C-694E-A7CC-7E055EAC5A73}" srcOrd="2" destOrd="0" presId="urn:microsoft.com/office/officeart/2005/8/layout/orgChart1"/>
    <dgm:cxn modelId="{01AFF8E1-78EC-1C49-9620-F6922DAA1635}" type="presParOf" srcId="{5ABAAD0E-0716-7842-B84D-CBE690D15B46}" destId="{0CEB35E7-4292-3C47-A038-7CB690B742B8}" srcOrd="2" destOrd="0" presId="urn:microsoft.com/office/officeart/2005/8/layout/orgChart1"/>
    <dgm:cxn modelId="{A77E7B5B-FC1E-EC4D-914C-05C8218EA471}" type="presParOf" srcId="{F794F727-EF30-2740-A779-1DD1E8E95DA1}" destId="{C20C41C0-DA18-BA4B-8E39-F342EF2CED2C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859A7F46-08B8-F346-B158-33AF7AB12715}" type="doc">
      <dgm:prSet loTypeId="urn:microsoft.com/office/officeart/2005/8/layout/orgChart1" loCatId="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en-US"/>
        </a:p>
      </dgm:t>
    </dgm:pt>
    <dgm:pt modelId="{50CC7EC1-F4A3-8F46-86CD-01C6BA0DC084}">
      <dgm:prSet phldrT="[Text]"/>
      <dgm:spPr>
        <a:solidFill>
          <a:srgbClr val="008000"/>
        </a:solidFill>
      </dgm:spPr>
      <dgm:t>
        <a:bodyPr/>
        <a:lstStyle/>
        <a:p>
          <a:r>
            <a:rPr lang="en-US" dirty="0" smtClean="0"/>
            <a:t>eduGain Support</a:t>
          </a:r>
          <a:endParaRPr lang="en-US" dirty="0"/>
        </a:p>
      </dgm:t>
    </dgm:pt>
    <dgm:pt modelId="{8C85C45F-E069-F040-A704-F9921F945672}" type="parTrans" cxnId="{805A6744-2DDC-A64F-8F78-F8AE585B9BCB}">
      <dgm:prSet/>
      <dgm:spPr/>
      <dgm:t>
        <a:bodyPr/>
        <a:lstStyle/>
        <a:p>
          <a:endParaRPr lang="en-US"/>
        </a:p>
      </dgm:t>
    </dgm:pt>
    <dgm:pt modelId="{D073D6F3-CCB6-7449-B311-B5DFAACF0476}" type="sibTrans" cxnId="{805A6744-2DDC-A64F-8F78-F8AE585B9BCB}">
      <dgm:prSet/>
      <dgm:spPr/>
      <dgm:t>
        <a:bodyPr/>
        <a:lstStyle/>
        <a:p>
          <a:endParaRPr lang="en-US"/>
        </a:p>
      </dgm:t>
    </dgm:pt>
    <dgm:pt modelId="{30ADA632-6DA6-B34C-94BE-BD2BDE0239E6}">
      <dgm:prSet phldrT="[Text]"/>
      <dgm:spPr>
        <a:solidFill>
          <a:srgbClr val="008000"/>
        </a:solidFill>
      </dgm:spPr>
      <dgm:t>
        <a:bodyPr/>
        <a:lstStyle/>
        <a:p>
          <a:r>
            <a:rPr lang="en-US" dirty="0" err="1" smtClean="0"/>
            <a:t>Incommon</a:t>
          </a:r>
          <a:endParaRPr lang="en-US" dirty="0"/>
        </a:p>
      </dgm:t>
    </dgm:pt>
    <dgm:pt modelId="{CF7BF9FD-7AF5-094F-B814-0FDA348B46FA}" type="parTrans" cxnId="{E7E706CD-7EA9-D34A-A33D-8D4C837DE373}">
      <dgm:prSet/>
      <dgm:spPr/>
      <dgm:t>
        <a:bodyPr/>
        <a:lstStyle/>
        <a:p>
          <a:endParaRPr lang="en-US"/>
        </a:p>
      </dgm:t>
    </dgm:pt>
    <dgm:pt modelId="{82D7D6E3-59BC-7446-9837-EFCE44C28DB1}" type="sibTrans" cxnId="{E7E706CD-7EA9-D34A-A33D-8D4C837DE373}">
      <dgm:prSet/>
      <dgm:spPr/>
      <dgm:t>
        <a:bodyPr/>
        <a:lstStyle/>
        <a:p>
          <a:endParaRPr lang="en-US"/>
        </a:p>
      </dgm:t>
    </dgm:pt>
    <dgm:pt modelId="{623712E0-0B87-9040-A25A-DF70345A6EE1}">
      <dgm:prSet phldrT="[Text]"/>
      <dgm:spPr/>
      <dgm:t>
        <a:bodyPr/>
        <a:lstStyle/>
        <a:p>
          <a:r>
            <a:rPr lang="en-US" dirty="0" err="1" smtClean="0"/>
            <a:t>SURFconext</a:t>
          </a:r>
          <a:endParaRPr lang="en-US" dirty="0"/>
        </a:p>
      </dgm:t>
    </dgm:pt>
    <dgm:pt modelId="{66F38D20-0414-BA4D-A8F7-B3B7A887DEFC}" type="parTrans" cxnId="{BE117516-9402-8840-A69D-1439F4A377F2}">
      <dgm:prSet/>
      <dgm:spPr/>
      <dgm:t>
        <a:bodyPr/>
        <a:lstStyle/>
        <a:p>
          <a:endParaRPr lang="en-US"/>
        </a:p>
      </dgm:t>
    </dgm:pt>
    <dgm:pt modelId="{7EF29F94-D4F7-B844-BA5D-69FF011D5A9D}" type="sibTrans" cxnId="{BE117516-9402-8840-A69D-1439F4A377F2}">
      <dgm:prSet/>
      <dgm:spPr/>
      <dgm:t>
        <a:bodyPr/>
        <a:lstStyle/>
        <a:p>
          <a:endParaRPr lang="en-US"/>
        </a:p>
      </dgm:t>
    </dgm:pt>
    <dgm:pt modelId="{6D55A0B3-9307-2F4E-91D7-18499D789F43}">
      <dgm:prSet phldrT="[Text]"/>
      <dgm:spPr>
        <a:solidFill>
          <a:srgbClr val="008000"/>
        </a:solidFill>
      </dgm:spPr>
      <dgm:t>
        <a:bodyPr/>
        <a:lstStyle/>
        <a:p>
          <a:r>
            <a:rPr lang="en-US" dirty="0" smtClean="0"/>
            <a:t>IDEM</a:t>
          </a:r>
          <a:endParaRPr lang="en-US" dirty="0"/>
        </a:p>
      </dgm:t>
    </dgm:pt>
    <dgm:pt modelId="{6A9318D9-CD0F-5448-9AAC-42BF43FC122B}" type="parTrans" cxnId="{41095682-8318-7748-8B1F-A3072DF80712}">
      <dgm:prSet/>
      <dgm:spPr/>
      <dgm:t>
        <a:bodyPr/>
        <a:lstStyle/>
        <a:p>
          <a:endParaRPr lang="en-US"/>
        </a:p>
      </dgm:t>
    </dgm:pt>
    <dgm:pt modelId="{8F7A85C5-5E17-CB43-9BCF-71E9C8BAF029}" type="sibTrans" cxnId="{41095682-8318-7748-8B1F-A3072DF80712}">
      <dgm:prSet/>
      <dgm:spPr/>
      <dgm:t>
        <a:bodyPr/>
        <a:lstStyle/>
        <a:p>
          <a:endParaRPr lang="en-US"/>
        </a:p>
      </dgm:t>
    </dgm:pt>
    <dgm:pt modelId="{575833F5-F0D0-F845-A922-95CFD6E82A63}">
      <dgm:prSet phldrT="[Text]"/>
      <dgm:spPr>
        <a:solidFill>
          <a:srgbClr val="ED7D30"/>
        </a:solidFill>
      </dgm:spPr>
      <dgm:t>
        <a:bodyPr/>
        <a:lstStyle/>
        <a:p>
          <a:r>
            <a:rPr lang="en-US" dirty="0" smtClean="0"/>
            <a:t>LIGO </a:t>
          </a:r>
          <a:endParaRPr lang="en-US" dirty="0"/>
        </a:p>
      </dgm:t>
    </dgm:pt>
    <dgm:pt modelId="{80FA94F1-2C94-6248-8E0A-396A9EBB2949}" type="parTrans" cxnId="{A331A314-1DAD-EB45-B46C-CC7FD07333F5}">
      <dgm:prSet/>
      <dgm:spPr/>
      <dgm:t>
        <a:bodyPr/>
        <a:lstStyle/>
        <a:p>
          <a:endParaRPr lang="en-US"/>
        </a:p>
      </dgm:t>
    </dgm:pt>
    <dgm:pt modelId="{C8A6A9AE-5AB1-0345-BCF0-6B1D5C7A6704}" type="sibTrans" cxnId="{A331A314-1DAD-EB45-B46C-CC7FD07333F5}">
      <dgm:prSet/>
      <dgm:spPr/>
      <dgm:t>
        <a:bodyPr/>
        <a:lstStyle/>
        <a:p>
          <a:endParaRPr lang="en-US"/>
        </a:p>
      </dgm:t>
    </dgm:pt>
    <dgm:pt modelId="{45338563-6D8D-7E4E-87D5-70F16512854D}">
      <dgm:prSet phldrT="[Text]"/>
      <dgm:spPr>
        <a:solidFill>
          <a:srgbClr val="008000"/>
        </a:solidFill>
      </dgm:spPr>
      <dgm:t>
        <a:bodyPr/>
        <a:lstStyle/>
        <a:p>
          <a:r>
            <a:rPr lang="en-US" dirty="0" smtClean="0"/>
            <a:t>INFN</a:t>
          </a:r>
          <a:endParaRPr lang="en-US" dirty="0"/>
        </a:p>
      </dgm:t>
    </dgm:pt>
    <dgm:pt modelId="{65DCAD71-839E-A54B-8DA8-CCC3F72C98E8}" type="parTrans" cxnId="{A2F29A97-0984-1D46-8DE8-89CBD76A0796}">
      <dgm:prSet/>
      <dgm:spPr/>
      <dgm:t>
        <a:bodyPr/>
        <a:lstStyle/>
        <a:p>
          <a:endParaRPr lang="en-US"/>
        </a:p>
      </dgm:t>
    </dgm:pt>
    <dgm:pt modelId="{ACD52F5C-12A9-E345-989D-9DD51F9DB722}" type="sibTrans" cxnId="{A2F29A97-0984-1D46-8DE8-89CBD76A0796}">
      <dgm:prSet/>
      <dgm:spPr/>
      <dgm:t>
        <a:bodyPr/>
        <a:lstStyle/>
        <a:p>
          <a:endParaRPr lang="en-US"/>
        </a:p>
      </dgm:t>
    </dgm:pt>
    <dgm:pt modelId="{DCE13D43-7B89-EA4F-9D04-0CBC129220CF}">
      <dgm:prSet phldrT="[Text]"/>
      <dgm:spPr>
        <a:solidFill>
          <a:srgbClr val="008000"/>
        </a:solidFill>
      </dgm:spPr>
      <dgm:t>
        <a:bodyPr/>
        <a:lstStyle/>
        <a:p>
          <a:r>
            <a:rPr lang="en-US" dirty="0" smtClean="0"/>
            <a:t>SWITCH-AAI</a:t>
          </a:r>
          <a:endParaRPr lang="en-US" dirty="0"/>
        </a:p>
      </dgm:t>
    </dgm:pt>
    <dgm:pt modelId="{11A07E70-6694-FC41-AF63-8716E424064A}" type="parTrans" cxnId="{537AA9AA-0DB9-7E40-9A16-B7D9393D1153}">
      <dgm:prSet/>
      <dgm:spPr/>
      <dgm:t>
        <a:bodyPr/>
        <a:lstStyle/>
        <a:p>
          <a:endParaRPr lang="en-US"/>
        </a:p>
      </dgm:t>
    </dgm:pt>
    <dgm:pt modelId="{7FDA91F6-459D-0949-A73B-40B4F6683815}" type="sibTrans" cxnId="{537AA9AA-0DB9-7E40-9A16-B7D9393D1153}">
      <dgm:prSet/>
      <dgm:spPr/>
      <dgm:t>
        <a:bodyPr/>
        <a:lstStyle/>
        <a:p>
          <a:endParaRPr lang="en-US"/>
        </a:p>
      </dgm:t>
    </dgm:pt>
    <dgm:pt modelId="{E63F52D8-9A36-4045-90C4-B0CB853EE8AC}">
      <dgm:prSet phldrT="[Text]"/>
      <dgm:spPr>
        <a:solidFill>
          <a:srgbClr val="008000"/>
        </a:solidFill>
      </dgm:spPr>
      <dgm:t>
        <a:bodyPr/>
        <a:lstStyle/>
        <a:p>
          <a:r>
            <a:rPr lang="en-US" dirty="0" smtClean="0"/>
            <a:t>CERN</a:t>
          </a:r>
          <a:endParaRPr lang="en-US" dirty="0"/>
        </a:p>
      </dgm:t>
    </dgm:pt>
    <dgm:pt modelId="{9EFC3422-D376-174A-883E-F8B7A96426A4}" type="parTrans" cxnId="{4389C8A9-C6A5-6347-8889-42B90CB49274}">
      <dgm:prSet/>
      <dgm:spPr/>
      <dgm:t>
        <a:bodyPr/>
        <a:lstStyle/>
        <a:p>
          <a:endParaRPr lang="en-US"/>
        </a:p>
      </dgm:t>
    </dgm:pt>
    <dgm:pt modelId="{1B7C854A-4900-6143-A36D-4CB9CBE3360A}" type="sibTrans" cxnId="{4389C8A9-C6A5-6347-8889-42B90CB49274}">
      <dgm:prSet/>
      <dgm:spPr/>
      <dgm:t>
        <a:bodyPr/>
        <a:lstStyle/>
        <a:p>
          <a:endParaRPr lang="en-US"/>
        </a:p>
      </dgm:t>
    </dgm:pt>
    <dgm:pt modelId="{3359D7B3-559A-2844-9864-70C50421DF0B}">
      <dgm:prSet phldrT="[Text]"/>
      <dgm:spPr>
        <a:solidFill>
          <a:srgbClr val="008000"/>
        </a:solidFill>
      </dgm:spPr>
      <dgm:t>
        <a:bodyPr/>
        <a:lstStyle/>
        <a:p>
          <a:r>
            <a:rPr lang="en-US" dirty="0" err="1" smtClean="0"/>
            <a:t>Nikhef</a:t>
          </a:r>
          <a:r>
            <a:rPr lang="en-US" dirty="0" smtClean="0"/>
            <a:t> </a:t>
          </a:r>
          <a:r>
            <a:rPr lang="en-US" dirty="0" err="1" smtClean="0"/>
            <a:t>RCAuth</a:t>
          </a:r>
          <a:endParaRPr lang="en-US" dirty="0"/>
        </a:p>
      </dgm:t>
    </dgm:pt>
    <dgm:pt modelId="{35822590-A0A6-1746-B565-298E89ACED6F}" type="parTrans" cxnId="{B0611744-22D2-F844-9E12-0EA88A289B00}">
      <dgm:prSet/>
      <dgm:spPr/>
      <dgm:t>
        <a:bodyPr/>
        <a:lstStyle/>
        <a:p>
          <a:endParaRPr lang="en-US"/>
        </a:p>
      </dgm:t>
    </dgm:pt>
    <dgm:pt modelId="{F1C32DB1-BFC0-C549-86BC-7493DE2270FD}" type="sibTrans" cxnId="{B0611744-22D2-F844-9E12-0EA88A289B00}">
      <dgm:prSet/>
      <dgm:spPr/>
      <dgm:t>
        <a:bodyPr/>
        <a:lstStyle/>
        <a:p>
          <a:endParaRPr lang="en-US"/>
        </a:p>
      </dgm:t>
    </dgm:pt>
    <dgm:pt modelId="{5D40953B-3C86-5F42-B680-C6A5BF5FEB7B}" type="pres">
      <dgm:prSet presAssocID="{859A7F46-08B8-F346-B158-33AF7AB12715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F794F727-EF30-2740-A779-1DD1E8E95DA1}" type="pres">
      <dgm:prSet presAssocID="{50CC7EC1-F4A3-8F46-86CD-01C6BA0DC084}" presName="hierRoot1" presStyleCnt="0">
        <dgm:presLayoutVars>
          <dgm:hierBranch val="init"/>
        </dgm:presLayoutVars>
      </dgm:prSet>
      <dgm:spPr/>
    </dgm:pt>
    <dgm:pt modelId="{9426A756-BC61-B94D-A68D-1089E8F68962}" type="pres">
      <dgm:prSet presAssocID="{50CC7EC1-F4A3-8F46-86CD-01C6BA0DC084}" presName="rootComposite1" presStyleCnt="0"/>
      <dgm:spPr/>
    </dgm:pt>
    <dgm:pt modelId="{A96CC031-D6D7-994A-B999-0E5BB5072A38}" type="pres">
      <dgm:prSet presAssocID="{50CC7EC1-F4A3-8F46-86CD-01C6BA0DC084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75A1F7CA-247E-CC41-B33A-51AC704797F0}" type="pres">
      <dgm:prSet presAssocID="{50CC7EC1-F4A3-8F46-86CD-01C6BA0DC084}" presName="rootConnector1" presStyleLbl="node1" presStyleIdx="0" presStyleCnt="0"/>
      <dgm:spPr/>
      <dgm:t>
        <a:bodyPr/>
        <a:lstStyle/>
        <a:p>
          <a:endParaRPr lang="en-US"/>
        </a:p>
      </dgm:t>
    </dgm:pt>
    <dgm:pt modelId="{3C51F18E-E59D-B64B-AEC2-8BAAF3A21B74}" type="pres">
      <dgm:prSet presAssocID="{50CC7EC1-F4A3-8F46-86CD-01C6BA0DC084}" presName="hierChild2" presStyleCnt="0"/>
      <dgm:spPr/>
    </dgm:pt>
    <dgm:pt modelId="{944AADAE-613C-954B-9547-6B8A6203E31C}" type="pres">
      <dgm:prSet presAssocID="{11A07E70-6694-FC41-AF63-8716E424064A}" presName="Name37" presStyleLbl="parChTrans1D2" presStyleIdx="0" presStyleCnt="4"/>
      <dgm:spPr/>
      <dgm:t>
        <a:bodyPr/>
        <a:lstStyle/>
        <a:p>
          <a:endParaRPr lang="en-US"/>
        </a:p>
      </dgm:t>
    </dgm:pt>
    <dgm:pt modelId="{6930A3ED-14E5-B74B-977B-E8C50CB736B3}" type="pres">
      <dgm:prSet presAssocID="{DCE13D43-7B89-EA4F-9D04-0CBC129220CF}" presName="hierRoot2" presStyleCnt="0">
        <dgm:presLayoutVars>
          <dgm:hierBranch val="init"/>
        </dgm:presLayoutVars>
      </dgm:prSet>
      <dgm:spPr/>
    </dgm:pt>
    <dgm:pt modelId="{7715E65C-616B-0741-94E9-62A33907F042}" type="pres">
      <dgm:prSet presAssocID="{DCE13D43-7B89-EA4F-9D04-0CBC129220CF}" presName="rootComposite" presStyleCnt="0"/>
      <dgm:spPr/>
    </dgm:pt>
    <dgm:pt modelId="{2340E5F0-EC33-4248-AF40-9B53E5969D4E}" type="pres">
      <dgm:prSet presAssocID="{DCE13D43-7B89-EA4F-9D04-0CBC129220CF}" presName="rootText" presStyleLbl="node2" presStyleIdx="0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E22BCE3F-AEFF-FB4F-B431-063B91617232}" type="pres">
      <dgm:prSet presAssocID="{DCE13D43-7B89-EA4F-9D04-0CBC129220CF}" presName="rootConnector" presStyleLbl="node2" presStyleIdx="0" presStyleCnt="4"/>
      <dgm:spPr/>
      <dgm:t>
        <a:bodyPr/>
        <a:lstStyle/>
        <a:p>
          <a:endParaRPr lang="en-US"/>
        </a:p>
      </dgm:t>
    </dgm:pt>
    <dgm:pt modelId="{B81D71DC-4AC8-B04C-9415-57D3955026BD}" type="pres">
      <dgm:prSet presAssocID="{DCE13D43-7B89-EA4F-9D04-0CBC129220CF}" presName="hierChild4" presStyleCnt="0"/>
      <dgm:spPr/>
    </dgm:pt>
    <dgm:pt modelId="{20450CD0-BF1C-8141-9E4F-AFD21CB95CD4}" type="pres">
      <dgm:prSet presAssocID="{9EFC3422-D376-174A-883E-F8B7A96426A4}" presName="Name37" presStyleLbl="parChTrans1D3" presStyleIdx="0" presStyleCnt="4"/>
      <dgm:spPr/>
      <dgm:t>
        <a:bodyPr/>
        <a:lstStyle/>
        <a:p>
          <a:endParaRPr lang="en-US"/>
        </a:p>
      </dgm:t>
    </dgm:pt>
    <dgm:pt modelId="{5A5489FC-CE74-EA44-A394-F76C0239AB5E}" type="pres">
      <dgm:prSet presAssocID="{E63F52D8-9A36-4045-90C4-B0CB853EE8AC}" presName="hierRoot2" presStyleCnt="0">
        <dgm:presLayoutVars>
          <dgm:hierBranch val="init"/>
        </dgm:presLayoutVars>
      </dgm:prSet>
      <dgm:spPr/>
    </dgm:pt>
    <dgm:pt modelId="{54BA8838-2031-3B41-984A-1F092344A562}" type="pres">
      <dgm:prSet presAssocID="{E63F52D8-9A36-4045-90C4-B0CB853EE8AC}" presName="rootComposite" presStyleCnt="0"/>
      <dgm:spPr/>
    </dgm:pt>
    <dgm:pt modelId="{EE8C548B-EFE2-7848-B6E8-B97209EC5037}" type="pres">
      <dgm:prSet presAssocID="{E63F52D8-9A36-4045-90C4-B0CB853EE8AC}" presName="rootText" presStyleLbl="node3" presStyleIdx="0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4C4D0AF1-02BE-864D-AF36-C856DF084D4E}" type="pres">
      <dgm:prSet presAssocID="{E63F52D8-9A36-4045-90C4-B0CB853EE8AC}" presName="rootConnector" presStyleLbl="node3" presStyleIdx="0" presStyleCnt="4"/>
      <dgm:spPr/>
      <dgm:t>
        <a:bodyPr/>
        <a:lstStyle/>
        <a:p>
          <a:endParaRPr lang="en-US"/>
        </a:p>
      </dgm:t>
    </dgm:pt>
    <dgm:pt modelId="{75086DC7-7C32-6343-9321-C2CDD1CFC231}" type="pres">
      <dgm:prSet presAssocID="{E63F52D8-9A36-4045-90C4-B0CB853EE8AC}" presName="hierChild4" presStyleCnt="0"/>
      <dgm:spPr/>
    </dgm:pt>
    <dgm:pt modelId="{A62B200D-00EA-A54E-AFCE-00EA137F39E9}" type="pres">
      <dgm:prSet presAssocID="{E63F52D8-9A36-4045-90C4-B0CB853EE8AC}" presName="hierChild5" presStyleCnt="0"/>
      <dgm:spPr/>
    </dgm:pt>
    <dgm:pt modelId="{F8A0BB89-09F1-6A4E-9477-5AFA42A5F705}" type="pres">
      <dgm:prSet presAssocID="{DCE13D43-7B89-EA4F-9D04-0CBC129220CF}" presName="hierChild5" presStyleCnt="0"/>
      <dgm:spPr/>
    </dgm:pt>
    <dgm:pt modelId="{B3194AB8-9F4A-3B49-8B67-3D16CBF25256}" type="pres">
      <dgm:prSet presAssocID="{CF7BF9FD-7AF5-094F-B814-0FDA348B46FA}" presName="Name37" presStyleLbl="parChTrans1D2" presStyleIdx="1" presStyleCnt="4"/>
      <dgm:spPr/>
      <dgm:t>
        <a:bodyPr/>
        <a:lstStyle/>
        <a:p>
          <a:endParaRPr lang="en-US"/>
        </a:p>
      </dgm:t>
    </dgm:pt>
    <dgm:pt modelId="{051F5433-C2B4-7049-ACD1-327BFE088D02}" type="pres">
      <dgm:prSet presAssocID="{30ADA632-6DA6-B34C-94BE-BD2BDE0239E6}" presName="hierRoot2" presStyleCnt="0">
        <dgm:presLayoutVars>
          <dgm:hierBranch val="init"/>
        </dgm:presLayoutVars>
      </dgm:prSet>
      <dgm:spPr/>
    </dgm:pt>
    <dgm:pt modelId="{E7AEDAB6-02A4-984E-9579-AF9DDB2CAFB1}" type="pres">
      <dgm:prSet presAssocID="{30ADA632-6DA6-B34C-94BE-BD2BDE0239E6}" presName="rootComposite" presStyleCnt="0"/>
      <dgm:spPr/>
    </dgm:pt>
    <dgm:pt modelId="{FD83918B-F208-3642-9BF9-0D3DF79E08B8}" type="pres">
      <dgm:prSet presAssocID="{30ADA632-6DA6-B34C-94BE-BD2BDE0239E6}" presName="rootText" presStyleLbl="node2" presStyleIdx="1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F0A98640-8A86-D744-8BC6-F6FE25EB1E30}" type="pres">
      <dgm:prSet presAssocID="{30ADA632-6DA6-B34C-94BE-BD2BDE0239E6}" presName="rootConnector" presStyleLbl="node2" presStyleIdx="1" presStyleCnt="4"/>
      <dgm:spPr/>
      <dgm:t>
        <a:bodyPr/>
        <a:lstStyle/>
        <a:p>
          <a:endParaRPr lang="en-US"/>
        </a:p>
      </dgm:t>
    </dgm:pt>
    <dgm:pt modelId="{22F5139F-F378-E043-AF15-5CCB0370879A}" type="pres">
      <dgm:prSet presAssocID="{30ADA632-6DA6-B34C-94BE-BD2BDE0239E6}" presName="hierChild4" presStyleCnt="0"/>
      <dgm:spPr/>
    </dgm:pt>
    <dgm:pt modelId="{E62AEF42-4DC8-0D4D-95DC-66877C14997B}" type="pres">
      <dgm:prSet presAssocID="{80FA94F1-2C94-6248-8E0A-396A9EBB2949}" presName="Name37" presStyleLbl="parChTrans1D3" presStyleIdx="1" presStyleCnt="4"/>
      <dgm:spPr/>
      <dgm:t>
        <a:bodyPr/>
        <a:lstStyle/>
        <a:p>
          <a:endParaRPr lang="en-US"/>
        </a:p>
      </dgm:t>
    </dgm:pt>
    <dgm:pt modelId="{A7AE7874-F885-F447-82C4-56BC5E802C5B}" type="pres">
      <dgm:prSet presAssocID="{575833F5-F0D0-F845-A922-95CFD6E82A63}" presName="hierRoot2" presStyleCnt="0">
        <dgm:presLayoutVars>
          <dgm:hierBranch val="init"/>
        </dgm:presLayoutVars>
      </dgm:prSet>
      <dgm:spPr/>
    </dgm:pt>
    <dgm:pt modelId="{C5EEA6FE-FF09-274B-9CFE-8619C0E25AD6}" type="pres">
      <dgm:prSet presAssocID="{575833F5-F0D0-F845-A922-95CFD6E82A63}" presName="rootComposite" presStyleCnt="0"/>
      <dgm:spPr/>
    </dgm:pt>
    <dgm:pt modelId="{979934C8-527A-E74D-984A-3F3610780CB1}" type="pres">
      <dgm:prSet presAssocID="{575833F5-F0D0-F845-A922-95CFD6E82A63}" presName="rootText" presStyleLbl="node3" presStyleIdx="1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E207DC70-768D-AD49-AF64-E683CAE36064}" type="pres">
      <dgm:prSet presAssocID="{575833F5-F0D0-F845-A922-95CFD6E82A63}" presName="rootConnector" presStyleLbl="node3" presStyleIdx="1" presStyleCnt="4"/>
      <dgm:spPr/>
      <dgm:t>
        <a:bodyPr/>
        <a:lstStyle/>
        <a:p>
          <a:endParaRPr lang="en-US"/>
        </a:p>
      </dgm:t>
    </dgm:pt>
    <dgm:pt modelId="{E891EA2D-9E21-0B49-8488-EED14ED238BA}" type="pres">
      <dgm:prSet presAssocID="{575833F5-F0D0-F845-A922-95CFD6E82A63}" presName="hierChild4" presStyleCnt="0"/>
      <dgm:spPr/>
    </dgm:pt>
    <dgm:pt modelId="{ECB7D827-0439-BA4B-9D65-0650459C5B4D}" type="pres">
      <dgm:prSet presAssocID="{575833F5-F0D0-F845-A922-95CFD6E82A63}" presName="hierChild5" presStyleCnt="0"/>
      <dgm:spPr/>
    </dgm:pt>
    <dgm:pt modelId="{857E6F3D-1BEC-1341-A409-6D64F1515AC1}" type="pres">
      <dgm:prSet presAssocID="{30ADA632-6DA6-B34C-94BE-BD2BDE0239E6}" presName="hierChild5" presStyleCnt="0"/>
      <dgm:spPr/>
    </dgm:pt>
    <dgm:pt modelId="{FC5AA051-448B-3244-BCBC-C5B9689D3EB2}" type="pres">
      <dgm:prSet presAssocID="{66F38D20-0414-BA4D-A8F7-B3B7A887DEFC}" presName="Name37" presStyleLbl="parChTrans1D2" presStyleIdx="2" presStyleCnt="4"/>
      <dgm:spPr/>
      <dgm:t>
        <a:bodyPr/>
        <a:lstStyle/>
        <a:p>
          <a:endParaRPr lang="en-US"/>
        </a:p>
      </dgm:t>
    </dgm:pt>
    <dgm:pt modelId="{86917E10-0CA1-EB40-9A36-8DD22643B441}" type="pres">
      <dgm:prSet presAssocID="{623712E0-0B87-9040-A25A-DF70345A6EE1}" presName="hierRoot2" presStyleCnt="0">
        <dgm:presLayoutVars>
          <dgm:hierBranch val="init"/>
        </dgm:presLayoutVars>
      </dgm:prSet>
      <dgm:spPr/>
    </dgm:pt>
    <dgm:pt modelId="{EBAD253F-CF64-6E40-9AE6-3DCF60A7B057}" type="pres">
      <dgm:prSet presAssocID="{623712E0-0B87-9040-A25A-DF70345A6EE1}" presName="rootComposite" presStyleCnt="0"/>
      <dgm:spPr/>
    </dgm:pt>
    <dgm:pt modelId="{3BBF7826-FFAD-0B49-B301-84F697D9F2A2}" type="pres">
      <dgm:prSet presAssocID="{623712E0-0B87-9040-A25A-DF70345A6EE1}" presName="rootText" presStyleLbl="node2" presStyleIdx="2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45769E0B-20DC-2049-8805-7A312D7672F7}" type="pres">
      <dgm:prSet presAssocID="{623712E0-0B87-9040-A25A-DF70345A6EE1}" presName="rootConnector" presStyleLbl="node2" presStyleIdx="2" presStyleCnt="4"/>
      <dgm:spPr/>
      <dgm:t>
        <a:bodyPr/>
        <a:lstStyle/>
        <a:p>
          <a:endParaRPr lang="en-US"/>
        </a:p>
      </dgm:t>
    </dgm:pt>
    <dgm:pt modelId="{13F74043-F241-B94D-91FF-EE8637BA9DA8}" type="pres">
      <dgm:prSet presAssocID="{623712E0-0B87-9040-A25A-DF70345A6EE1}" presName="hierChild4" presStyleCnt="0"/>
      <dgm:spPr/>
    </dgm:pt>
    <dgm:pt modelId="{93F63D02-817A-0748-A9B5-8E89017856BD}" type="pres">
      <dgm:prSet presAssocID="{35822590-A0A6-1746-B565-298E89ACED6F}" presName="Name37" presStyleLbl="parChTrans1D3" presStyleIdx="2" presStyleCnt="4"/>
      <dgm:spPr/>
      <dgm:t>
        <a:bodyPr/>
        <a:lstStyle/>
        <a:p>
          <a:endParaRPr lang="en-US"/>
        </a:p>
      </dgm:t>
    </dgm:pt>
    <dgm:pt modelId="{02759A85-5A40-BF43-9EFF-BEEF8FE0656A}" type="pres">
      <dgm:prSet presAssocID="{3359D7B3-559A-2844-9864-70C50421DF0B}" presName="hierRoot2" presStyleCnt="0">
        <dgm:presLayoutVars>
          <dgm:hierBranch val="init"/>
        </dgm:presLayoutVars>
      </dgm:prSet>
      <dgm:spPr/>
    </dgm:pt>
    <dgm:pt modelId="{E457DD3F-73D9-1C41-802D-1F4E23AEF457}" type="pres">
      <dgm:prSet presAssocID="{3359D7B3-559A-2844-9864-70C50421DF0B}" presName="rootComposite" presStyleCnt="0"/>
      <dgm:spPr/>
    </dgm:pt>
    <dgm:pt modelId="{40EC0775-F2E9-5249-B683-1D9A8C7C6F31}" type="pres">
      <dgm:prSet presAssocID="{3359D7B3-559A-2844-9864-70C50421DF0B}" presName="rootText" presStyleLbl="node3" presStyleIdx="2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55DF707E-A1F9-1049-A361-A8E262D3F85D}" type="pres">
      <dgm:prSet presAssocID="{3359D7B3-559A-2844-9864-70C50421DF0B}" presName="rootConnector" presStyleLbl="node3" presStyleIdx="2" presStyleCnt="4"/>
      <dgm:spPr/>
      <dgm:t>
        <a:bodyPr/>
        <a:lstStyle/>
        <a:p>
          <a:endParaRPr lang="en-US"/>
        </a:p>
      </dgm:t>
    </dgm:pt>
    <dgm:pt modelId="{98C45E21-7564-1F4D-9B8D-35A211C33733}" type="pres">
      <dgm:prSet presAssocID="{3359D7B3-559A-2844-9864-70C50421DF0B}" presName="hierChild4" presStyleCnt="0"/>
      <dgm:spPr/>
    </dgm:pt>
    <dgm:pt modelId="{CD8E9CD7-452D-6C43-9E41-638F9D71A7C6}" type="pres">
      <dgm:prSet presAssocID="{3359D7B3-559A-2844-9864-70C50421DF0B}" presName="hierChild5" presStyleCnt="0"/>
      <dgm:spPr/>
    </dgm:pt>
    <dgm:pt modelId="{9D529862-37C4-7F4A-83CC-BA0D7A7306E3}" type="pres">
      <dgm:prSet presAssocID="{623712E0-0B87-9040-A25A-DF70345A6EE1}" presName="hierChild5" presStyleCnt="0"/>
      <dgm:spPr/>
    </dgm:pt>
    <dgm:pt modelId="{BE10E885-8017-7049-B22D-A7B49FCB4376}" type="pres">
      <dgm:prSet presAssocID="{6A9318D9-CD0F-5448-9AAC-42BF43FC122B}" presName="Name37" presStyleLbl="parChTrans1D2" presStyleIdx="3" presStyleCnt="4"/>
      <dgm:spPr/>
      <dgm:t>
        <a:bodyPr/>
        <a:lstStyle/>
        <a:p>
          <a:endParaRPr lang="en-US"/>
        </a:p>
      </dgm:t>
    </dgm:pt>
    <dgm:pt modelId="{5ABAAD0E-0716-7842-B84D-CBE690D15B46}" type="pres">
      <dgm:prSet presAssocID="{6D55A0B3-9307-2F4E-91D7-18499D789F43}" presName="hierRoot2" presStyleCnt="0">
        <dgm:presLayoutVars>
          <dgm:hierBranch val="init"/>
        </dgm:presLayoutVars>
      </dgm:prSet>
      <dgm:spPr/>
    </dgm:pt>
    <dgm:pt modelId="{CA239851-653A-4F46-A301-73AFC840C753}" type="pres">
      <dgm:prSet presAssocID="{6D55A0B3-9307-2F4E-91D7-18499D789F43}" presName="rootComposite" presStyleCnt="0"/>
      <dgm:spPr/>
    </dgm:pt>
    <dgm:pt modelId="{4F6740F5-D98D-124F-8F0D-45B3E42B3AD3}" type="pres">
      <dgm:prSet presAssocID="{6D55A0B3-9307-2F4E-91D7-18499D789F43}" presName="rootText" presStyleLbl="node2" presStyleIdx="3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C33BEB71-90A6-DB4D-9AD7-F6AA41F97623}" type="pres">
      <dgm:prSet presAssocID="{6D55A0B3-9307-2F4E-91D7-18499D789F43}" presName="rootConnector" presStyleLbl="node2" presStyleIdx="3" presStyleCnt="4"/>
      <dgm:spPr/>
      <dgm:t>
        <a:bodyPr/>
        <a:lstStyle/>
        <a:p>
          <a:endParaRPr lang="en-US"/>
        </a:p>
      </dgm:t>
    </dgm:pt>
    <dgm:pt modelId="{C874340C-70EC-CA4C-B960-03B4559C5342}" type="pres">
      <dgm:prSet presAssocID="{6D55A0B3-9307-2F4E-91D7-18499D789F43}" presName="hierChild4" presStyleCnt="0"/>
      <dgm:spPr/>
    </dgm:pt>
    <dgm:pt modelId="{E44FC2AA-2B26-E245-AF81-09AF97924F4B}" type="pres">
      <dgm:prSet presAssocID="{65DCAD71-839E-A54B-8DA8-CCC3F72C98E8}" presName="Name37" presStyleLbl="parChTrans1D3" presStyleIdx="3" presStyleCnt="4"/>
      <dgm:spPr/>
      <dgm:t>
        <a:bodyPr/>
        <a:lstStyle/>
        <a:p>
          <a:endParaRPr lang="en-US"/>
        </a:p>
      </dgm:t>
    </dgm:pt>
    <dgm:pt modelId="{A3481EE7-EEEB-6C42-BD53-D677C255988D}" type="pres">
      <dgm:prSet presAssocID="{45338563-6D8D-7E4E-87D5-70F16512854D}" presName="hierRoot2" presStyleCnt="0">
        <dgm:presLayoutVars>
          <dgm:hierBranch val="init"/>
        </dgm:presLayoutVars>
      </dgm:prSet>
      <dgm:spPr/>
    </dgm:pt>
    <dgm:pt modelId="{F78EF8B6-5275-524B-B6F8-401B7C77BBEB}" type="pres">
      <dgm:prSet presAssocID="{45338563-6D8D-7E4E-87D5-70F16512854D}" presName="rootComposite" presStyleCnt="0"/>
      <dgm:spPr/>
    </dgm:pt>
    <dgm:pt modelId="{B7848EB1-A408-0741-8481-87BC6E5ED358}" type="pres">
      <dgm:prSet presAssocID="{45338563-6D8D-7E4E-87D5-70F16512854D}" presName="rootText" presStyleLbl="node3" presStyleIdx="3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25B50004-1C21-7543-A7D9-11B53FDF907F}" type="pres">
      <dgm:prSet presAssocID="{45338563-6D8D-7E4E-87D5-70F16512854D}" presName="rootConnector" presStyleLbl="node3" presStyleIdx="3" presStyleCnt="4"/>
      <dgm:spPr/>
      <dgm:t>
        <a:bodyPr/>
        <a:lstStyle/>
        <a:p>
          <a:endParaRPr lang="en-US"/>
        </a:p>
      </dgm:t>
    </dgm:pt>
    <dgm:pt modelId="{F2AD725C-4548-0844-915E-EF50D6CB60AB}" type="pres">
      <dgm:prSet presAssocID="{45338563-6D8D-7E4E-87D5-70F16512854D}" presName="hierChild4" presStyleCnt="0"/>
      <dgm:spPr/>
    </dgm:pt>
    <dgm:pt modelId="{CE2FA41B-310C-694E-A7CC-7E055EAC5A73}" type="pres">
      <dgm:prSet presAssocID="{45338563-6D8D-7E4E-87D5-70F16512854D}" presName="hierChild5" presStyleCnt="0"/>
      <dgm:spPr/>
    </dgm:pt>
    <dgm:pt modelId="{0CEB35E7-4292-3C47-A038-7CB690B742B8}" type="pres">
      <dgm:prSet presAssocID="{6D55A0B3-9307-2F4E-91D7-18499D789F43}" presName="hierChild5" presStyleCnt="0"/>
      <dgm:spPr/>
    </dgm:pt>
    <dgm:pt modelId="{C20C41C0-DA18-BA4B-8E39-F342EF2CED2C}" type="pres">
      <dgm:prSet presAssocID="{50CC7EC1-F4A3-8F46-86CD-01C6BA0DC084}" presName="hierChild3" presStyleCnt="0"/>
      <dgm:spPr/>
    </dgm:pt>
  </dgm:ptLst>
  <dgm:cxnLst>
    <dgm:cxn modelId="{08ED641E-D8AF-8047-9E18-82940D7D77D2}" type="presOf" srcId="{9EFC3422-D376-174A-883E-F8B7A96426A4}" destId="{20450CD0-BF1C-8141-9E4F-AFD21CB95CD4}" srcOrd="0" destOrd="0" presId="urn:microsoft.com/office/officeart/2005/8/layout/orgChart1"/>
    <dgm:cxn modelId="{2C170A59-D70E-9D40-A293-7E342E5B0CC1}" type="presOf" srcId="{CF7BF9FD-7AF5-094F-B814-0FDA348B46FA}" destId="{B3194AB8-9F4A-3B49-8B67-3D16CBF25256}" srcOrd="0" destOrd="0" presId="urn:microsoft.com/office/officeart/2005/8/layout/orgChart1"/>
    <dgm:cxn modelId="{11F44064-CE7D-164A-840A-9B5D8F10EA60}" type="presOf" srcId="{35822590-A0A6-1746-B565-298E89ACED6F}" destId="{93F63D02-817A-0748-A9B5-8E89017856BD}" srcOrd="0" destOrd="0" presId="urn:microsoft.com/office/officeart/2005/8/layout/orgChart1"/>
    <dgm:cxn modelId="{FF2366A2-2F40-0346-85AA-638FEFE2B58E}" type="presOf" srcId="{50CC7EC1-F4A3-8F46-86CD-01C6BA0DC084}" destId="{A96CC031-D6D7-994A-B999-0E5BB5072A38}" srcOrd="0" destOrd="0" presId="urn:microsoft.com/office/officeart/2005/8/layout/orgChart1"/>
    <dgm:cxn modelId="{9679DBF8-9A85-9A41-8CAA-26CC2873339B}" type="presOf" srcId="{575833F5-F0D0-F845-A922-95CFD6E82A63}" destId="{E207DC70-768D-AD49-AF64-E683CAE36064}" srcOrd="1" destOrd="0" presId="urn:microsoft.com/office/officeart/2005/8/layout/orgChart1"/>
    <dgm:cxn modelId="{5A130E99-0098-2740-95D3-6DBB32B006D1}" type="presOf" srcId="{65DCAD71-839E-A54B-8DA8-CCC3F72C98E8}" destId="{E44FC2AA-2B26-E245-AF81-09AF97924F4B}" srcOrd="0" destOrd="0" presId="urn:microsoft.com/office/officeart/2005/8/layout/orgChart1"/>
    <dgm:cxn modelId="{41095682-8318-7748-8B1F-A3072DF80712}" srcId="{50CC7EC1-F4A3-8F46-86CD-01C6BA0DC084}" destId="{6D55A0B3-9307-2F4E-91D7-18499D789F43}" srcOrd="3" destOrd="0" parTransId="{6A9318D9-CD0F-5448-9AAC-42BF43FC122B}" sibTransId="{8F7A85C5-5E17-CB43-9BCF-71E9C8BAF029}"/>
    <dgm:cxn modelId="{4389C8A9-C6A5-6347-8889-42B90CB49274}" srcId="{DCE13D43-7B89-EA4F-9D04-0CBC129220CF}" destId="{E63F52D8-9A36-4045-90C4-B0CB853EE8AC}" srcOrd="0" destOrd="0" parTransId="{9EFC3422-D376-174A-883E-F8B7A96426A4}" sibTransId="{1B7C854A-4900-6143-A36D-4CB9CBE3360A}"/>
    <dgm:cxn modelId="{5596C7F6-428D-9943-A626-F0EA3009CCD3}" type="presOf" srcId="{623712E0-0B87-9040-A25A-DF70345A6EE1}" destId="{3BBF7826-FFAD-0B49-B301-84F697D9F2A2}" srcOrd="0" destOrd="0" presId="urn:microsoft.com/office/officeart/2005/8/layout/orgChart1"/>
    <dgm:cxn modelId="{194F272F-FD4B-6445-A5F4-A4B54A4DCC6F}" type="presOf" srcId="{11A07E70-6694-FC41-AF63-8716E424064A}" destId="{944AADAE-613C-954B-9547-6B8A6203E31C}" srcOrd="0" destOrd="0" presId="urn:microsoft.com/office/officeart/2005/8/layout/orgChart1"/>
    <dgm:cxn modelId="{FDACFC85-5C50-1741-91F7-3B5BA0A903ED}" type="presOf" srcId="{6D55A0B3-9307-2F4E-91D7-18499D789F43}" destId="{C33BEB71-90A6-DB4D-9AD7-F6AA41F97623}" srcOrd="1" destOrd="0" presId="urn:microsoft.com/office/officeart/2005/8/layout/orgChart1"/>
    <dgm:cxn modelId="{1F8F6210-D54B-2440-AC86-4705C36633CD}" type="presOf" srcId="{45338563-6D8D-7E4E-87D5-70F16512854D}" destId="{25B50004-1C21-7543-A7D9-11B53FDF907F}" srcOrd="1" destOrd="0" presId="urn:microsoft.com/office/officeart/2005/8/layout/orgChart1"/>
    <dgm:cxn modelId="{6D23EAE2-DA32-614F-BB78-98AF0FA7578A}" type="presOf" srcId="{66F38D20-0414-BA4D-A8F7-B3B7A887DEFC}" destId="{FC5AA051-448B-3244-BCBC-C5B9689D3EB2}" srcOrd="0" destOrd="0" presId="urn:microsoft.com/office/officeart/2005/8/layout/orgChart1"/>
    <dgm:cxn modelId="{DA2F42EE-1CA8-B14E-A40D-375679D3461E}" type="presOf" srcId="{30ADA632-6DA6-B34C-94BE-BD2BDE0239E6}" destId="{FD83918B-F208-3642-9BF9-0D3DF79E08B8}" srcOrd="0" destOrd="0" presId="urn:microsoft.com/office/officeart/2005/8/layout/orgChart1"/>
    <dgm:cxn modelId="{805A6744-2DDC-A64F-8F78-F8AE585B9BCB}" srcId="{859A7F46-08B8-F346-B158-33AF7AB12715}" destId="{50CC7EC1-F4A3-8F46-86CD-01C6BA0DC084}" srcOrd="0" destOrd="0" parTransId="{8C85C45F-E069-F040-A704-F9921F945672}" sibTransId="{D073D6F3-CCB6-7449-B311-B5DFAACF0476}"/>
    <dgm:cxn modelId="{C860E68D-7FDF-3548-9E76-854C9DF9A7F2}" type="presOf" srcId="{6D55A0B3-9307-2F4E-91D7-18499D789F43}" destId="{4F6740F5-D98D-124F-8F0D-45B3E42B3AD3}" srcOrd="0" destOrd="0" presId="urn:microsoft.com/office/officeart/2005/8/layout/orgChart1"/>
    <dgm:cxn modelId="{3F91A46C-4708-104E-B9B7-C1FF39317E5F}" type="presOf" srcId="{623712E0-0B87-9040-A25A-DF70345A6EE1}" destId="{45769E0B-20DC-2049-8805-7A312D7672F7}" srcOrd="1" destOrd="0" presId="urn:microsoft.com/office/officeart/2005/8/layout/orgChart1"/>
    <dgm:cxn modelId="{D604EE1C-66DD-7849-AE72-2B7509D2A275}" type="presOf" srcId="{DCE13D43-7B89-EA4F-9D04-0CBC129220CF}" destId="{E22BCE3F-AEFF-FB4F-B431-063B91617232}" srcOrd="1" destOrd="0" presId="urn:microsoft.com/office/officeart/2005/8/layout/orgChart1"/>
    <dgm:cxn modelId="{B0611744-22D2-F844-9E12-0EA88A289B00}" srcId="{623712E0-0B87-9040-A25A-DF70345A6EE1}" destId="{3359D7B3-559A-2844-9864-70C50421DF0B}" srcOrd="0" destOrd="0" parTransId="{35822590-A0A6-1746-B565-298E89ACED6F}" sibTransId="{F1C32DB1-BFC0-C549-86BC-7493DE2270FD}"/>
    <dgm:cxn modelId="{A2F29A97-0984-1D46-8DE8-89CBD76A0796}" srcId="{6D55A0B3-9307-2F4E-91D7-18499D789F43}" destId="{45338563-6D8D-7E4E-87D5-70F16512854D}" srcOrd="0" destOrd="0" parTransId="{65DCAD71-839E-A54B-8DA8-CCC3F72C98E8}" sibTransId="{ACD52F5C-12A9-E345-989D-9DD51F9DB722}"/>
    <dgm:cxn modelId="{783A5BFE-F4B8-6841-8D4D-9D3C84E5F31D}" type="presOf" srcId="{6A9318D9-CD0F-5448-9AAC-42BF43FC122B}" destId="{BE10E885-8017-7049-B22D-A7B49FCB4376}" srcOrd="0" destOrd="0" presId="urn:microsoft.com/office/officeart/2005/8/layout/orgChart1"/>
    <dgm:cxn modelId="{73B503B9-E753-1E4A-BCC1-7DB5FF43D3A4}" type="presOf" srcId="{50CC7EC1-F4A3-8F46-86CD-01C6BA0DC084}" destId="{75A1F7CA-247E-CC41-B33A-51AC704797F0}" srcOrd="1" destOrd="0" presId="urn:microsoft.com/office/officeart/2005/8/layout/orgChart1"/>
    <dgm:cxn modelId="{44BAEB20-980E-1D41-8FCE-8BA5687A883F}" type="presOf" srcId="{80FA94F1-2C94-6248-8E0A-396A9EBB2949}" destId="{E62AEF42-4DC8-0D4D-95DC-66877C14997B}" srcOrd="0" destOrd="0" presId="urn:microsoft.com/office/officeart/2005/8/layout/orgChart1"/>
    <dgm:cxn modelId="{537AA9AA-0DB9-7E40-9A16-B7D9393D1153}" srcId="{50CC7EC1-F4A3-8F46-86CD-01C6BA0DC084}" destId="{DCE13D43-7B89-EA4F-9D04-0CBC129220CF}" srcOrd="0" destOrd="0" parTransId="{11A07E70-6694-FC41-AF63-8716E424064A}" sibTransId="{7FDA91F6-459D-0949-A73B-40B4F6683815}"/>
    <dgm:cxn modelId="{B76AECFD-367C-224D-B590-C8476F554FF2}" type="presOf" srcId="{E63F52D8-9A36-4045-90C4-B0CB853EE8AC}" destId="{4C4D0AF1-02BE-864D-AF36-C856DF084D4E}" srcOrd="1" destOrd="0" presId="urn:microsoft.com/office/officeart/2005/8/layout/orgChart1"/>
    <dgm:cxn modelId="{AA193478-73FA-3D44-9891-56354019D988}" type="presOf" srcId="{DCE13D43-7B89-EA4F-9D04-0CBC129220CF}" destId="{2340E5F0-EC33-4248-AF40-9B53E5969D4E}" srcOrd="0" destOrd="0" presId="urn:microsoft.com/office/officeart/2005/8/layout/orgChart1"/>
    <dgm:cxn modelId="{B7AAA524-A21D-6A46-8EAA-27F276080E6B}" type="presOf" srcId="{E63F52D8-9A36-4045-90C4-B0CB853EE8AC}" destId="{EE8C548B-EFE2-7848-B6E8-B97209EC5037}" srcOrd="0" destOrd="0" presId="urn:microsoft.com/office/officeart/2005/8/layout/orgChart1"/>
    <dgm:cxn modelId="{6ED5A653-12E0-D44F-AEA2-999B654FB309}" type="presOf" srcId="{30ADA632-6DA6-B34C-94BE-BD2BDE0239E6}" destId="{F0A98640-8A86-D744-8BC6-F6FE25EB1E30}" srcOrd="1" destOrd="0" presId="urn:microsoft.com/office/officeart/2005/8/layout/orgChart1"/>
    <dgm:cxn modelId="{02A19E98-1E0C-B14D-B0D4-63B6272C7560}" type="presOf" srcId="{3359D7B3-559A-2844-9864-70C50421DF0B}" destId="{55DF707E-A1F9-1049-A361-A8E262D3F85D}" srcOrd="1" destOrd="0" presId="urn:microsoft.com/office/officeart/2005/8/layout/orgChart1"/>
    <dgm:cxn modelId="{A331A314-1DAD-EB45-B46C-CC7FD07333F5}" srcId="{30ADA632-6DA6-B34C-94BE-BD2BDE0239E6}" destId="{575833F5-F0D0-F845-A922-95CFD6E82A63}" srcOrd="0" destOrd="0" parTransId="{80FA94F1-2C94-6248-8E0A-396A9EBB2949}" sibTransId="{C8A6A9AE-5AB1-0345-BCF0-6B1D5C7A6704}"/>
    <dgm:cxn modelId="{E7E706CD-7EA9-D34A-A33D-8D4C837DE373}" srcId="{50CC7EC1-F4A3-8F46-86CD-01C6BA0DC084}" destId="{30ADA632-6DA6-B34C-94BE-BD2BDE0239E6}" srcOrd="1" destOrd="0" parTransId="{CF7BF9FD-7AF5-094F-B814-0FDA348B46FA}" sibTransId="{82D7D6E3-59BC-7446-9837-EFCE44C28DB1}"/>
    <dgm:cxn modelId="{2BF7724F-668D-6B48-9174-9549C9D2E093}" type="presOf" srcId="{575833F5-F0D0-F845-A922-95CFD6E82A63}" destId="{979934C8-527A-E74D-984A-3F3610780CB1}" srcOrd="0" destOrd="0" presId="urn:microsoft.com/office/officeart/2005/8/layout/orgChart1"/>
    <dgm:cxn modelId="{CBF07DDF-3FA6-7443-9E4B-E89F0F435DCD}" type="presOf" srcId="{45338563-6D8D-7E4E-87D5-70F16512854D}" destId="{B7848EB1-A408-0741-8481-87BC6E5ED358}" srcOrd="0" destOrd="0" presId="urn:microsoft.com/office/officeart/2005/8/layout/orgChart1"/>
    <dgm:cxn modelId="{77791C39-1925-AF42-859C-7E38EB98410A}" type="presOf" srcId="{3359D7B3-559A-2844-9864-70C50421DF0B}" destId="{40EC0775-F2E9-5249-B683-1D9A8C7C6F31}" srcOrd="0" destOrd="0" presId="urn:microsoft.com/office/officeart/2005/8/layout/orgChart1"/>
    <dgm:cxn modelId="{BE117516-9402-8840-A69D-1439F4A377F2}" srcId="{50CC7EC1-F4A3-8F46-86CD-01C6BA0DC084}" destId="{623712E0-0B87-9040-A25A-DF70345A6EE1}" srcOrd="2" destOrd="0" parTransId="{66F38D20-0414-BA4D-A8F7-B3B7A887DEFC}" sibTransId="{7EF29F94-D4F7-B844-BA5D-69FF011D5A9D}"/>
    <dgm:cxn modelId="{D5AB35F7-83B6-6A43-9900-D89F8BE4DD61}" type="presOf" srcId="{859A7F46-08B8-F346-B158-33AF7AB12715}" destId="{5D40953B-3C86-5F42-B680-C6A5BF5FEB7B}" srcOrd="0" destOrd="0" presId="urn:microsoft.com/office/officeart/2005/8/layout/orgChart1"/>
    <dgm:cxn modelId="{7BC5B2CB-4485-9545-8196-87EC3A9FDFDA}" type="presParOf" srcId="{5D40953B-3C86-5F42-B680-C6A5BF5FEB7B}" destId="{F794F727-EF30-2740-A779-1DD1E8E95DA1}" srcOrd="0" destOrd="0" presId="urn:microsoft.com/office/officeart/2005/8/layout/orgChart1"/>
    <dgm:cxn modelId="{99F045FA-F73E-D041-9EDF-D061F3A8B48D}" type="presParOf" srcId="{F794F727-EF30-2740-A779-1DD1E8E95DA1}" destId="{9426A756-BC61-B94D-A68D-1089E8F68962}" srcOrd="0" destOrd="0" presId="urn:microsoft.com/office/officeart/2005/8/layout/orgChart1"/>
    <dgm:cxn modelId="{155A8FDA-4E62-D747-9030-6F904F8592D2}" type="presParOf" srcId="{9426A756-BC61-B94D-A68D-1089E8F68962}" destId="{A96CC031-D6D7-994A-B999-0E5BB5072A38}" srcOrd="0" destOrd="0" presId="urn:microsoft.com/office/officeart/2005/8/layout/orgChart1"/>
    <dgm:cxn modelId="{4A5032FF-0F02-EF43-8225-54EFE1B4D42A}" type="presParOf" srcId="{9426A756-BC61-B94D-A68D-1089E8F68962}" destId="{75A1F7CA-247E-CC41-B33A-51AC704797F0}" srcOrd="1" destOrd="0" presId="urn:microsoft.com/office/officeart/2005/8/layout/orgChart1"/>
    <dgm:cxn modelId="{F23BB637-1A99-4049-BB83-807D10908F83}" type="presParOf" srcId="{F794F727-EF30-2740-A779-1DD1E8E95DA1}" destId="{3C51F18E-E59D-B64B-AEC2-8BAAF3A21B74}" srcOrd="1" destOrd="0" presId="urn:microsoft.com/office/officeart/2005/8/layout/orgChart1"/>
    <dgm:cxn modelId="{C57DAB20-1344-D64C-9B6F-E1C84C034B88}" type="presParOf" srcId="{3C51F18E-E59D-B64B-AEC2-8BAAF3A21B74}" destId="{944AADAE-613C-954B-9547-6B8A6203E31C}" srcOrd="0" destOrd="0" presId="urn:microsoft.com/office/officeart/2005/8/layout/orgChart1"/>
    <dgm:cxn modelId="{D78B5BC7-88F2-F145-9AC9-D0668D545328}" type="presParOf" srcId="{3C51F18E-E59D-B64B-AEC2-8BAAF3A21B74}" destId="{6930A3ED-14E5-B74B-977B-E8C50CB736B3}" srcOrd="1" destOrd="0" presId="urn:microsoft.com/office/officeart/2005/8/layout/orgChart1"/>
    <dgm:cxn modelId="{A7FC7492-BCE3-A144-9F40-40C3B8C3BE95}" type="presParOf" srcId="{6930A3ED-14E5-B74B-977B-E8C50CB736B3}" destId="{7715E65C-616B-0741-94E9-62A33907F042}" srcOrd="0" destOrd="0" presId="urn:microsoft.com/office/officeart/2005/8/layout/orgChart1"/>
    <dgm:cxn modelId="{D483F870-38AB-254D-8374-9D2635674403}" type="presParOf" srcId="{7715E65C-616B-0741-94E9-62A33907F042}" destId="{2340E5F0-EC33-4248-AF40-9B53E5969D4E}" srcOrd="0" destOrd="0" presId="urn:microsoft.com/office/officeart/2005/8/layout/orgChart1"/>
    <dgm:cxn modelId="{F4919E34-A47B-4844-9841-9F452E398C2F}" type="presParOf" srcId="{7715E65C-616B-0741-94E9-62A33907F042}" destId="{E22BCE3F-AEFF-FB4F-B431-063B91617232}" srcOrd="1" destOrd="0" presId="urn:microsoft.com/office/officeart/2005/8/layout/orgChart1"/>
    <dgm:cxn modelId="{A4262A70-45EC-B549-9071-DAA79DE4A73F}" type="presParOf" srcId="{6930A3ED-14E5-B74B-977B-E8C50CB736B3}" destId="{B81D71DC-4AC8-B04C-9415-57D3955026BD}" srcOrd="1" destOrd="0" presId="urn:microsoft.com/office/officeart/2005/8/layout/orgChart1"/>
    <dgm:cxn modelId="{F8FEBFE3-0708-3749-80DE-3C8035BA6379}" type="presParOf" srcId="{B81D71DC-4AC8-B04C-9415-57D3955026BD}" destId="{20450CD0-BF1C-8141-9E4F-AFD21CB95CD4}" srcOrd="0" destOrd="0" presId="urn:microsoft.com/office/officeart/2005/8/layout/orgChart1"/>
    <dgm:cxn modelId="{189EA798-0147-314E-8933-B047D0352071}" type="presParOf" srcId="{B81D71DC-4AC8-B04C-9415-57D3955026BD}" destId="{5A5489FC-CE74-EA44-A394-F76C0239AB5E}" srcOrd="1" destOrd="0" presId="urn:microsoft.com/office/officeart/2005/8/layout/orgChart1"/>
    <dgm:cxn modelId="{903CA545-8811-9C4F-9077-E99334BE71F7}" type="presParOf" srcId="{5A5489FC-CE74-EA44-A394-F76C0239AB5E}" destId="{54BA8838-2031-3B41-984A-1F092344A562}" srcOrd="0" destOrd="0" presId="urn:microsoft.com/office/officeart/2005/8/layout/orgChart1"/>
    <dgm:cxn modelId="{F3114BF7-6E47-8545-AED1-0E408CC44A70}" type="presParOf" srcId="{54BA8838-2031-3B41-984A-1F092344A562}" destId="{EE8C548B-EFE2-7848-B6E8-B97209EC5037}" srcOrd="0" destOrd="0" presId="urn:microsoft.com/office/officeart/2005/8/layout/orgChart1"/>
    <dgm:cxn modelId="{6E41400D-F47B-024B-8F99-3DE311FE3BCC}" type="presParOf" srcId="{54BA8838-2031-3B41-984A-1F092344A562}" destId="{4C4D0AF1-02BE-864D-AF36-C856DF084D4E}" srcOrd="1" destOrd="0" presId="urn:microsoft.com/office/officeart/2005/8/layout/orgChart1"/>
    <dgm:cxn modelId="{CC67AF96-199D-134C-8088-21D72A31A868}" type="presParOf" srcId="{5A5489FC-CE74-EA44-A394-F76C0239AB5E}" destId="{75086DC7-7C32-6343-9321-C2CDD1CFC231}" srcOrd="1" destOrd="0" presId="urn:microsoft.com/office/officeart/2005/8/layout/orgChart1"/>
    <dgm:cxn modelId="{B0B5E575-7C4F-6545-96ED-09429F8374C2}" type="presParOf" srcId="{5A5489FC-CE74-EA44-A394-F76C0239AB5E}" destId="{A62B200D-00EA-A54E-AFCE-00EA137F39E9}" srcOrd="2" destOrd="0" presId="urn:microsoft.com/office/officeart/2005/8/layout/orgChart1"/>
    <dgm:cxn modelId="{A9BEC753-DB32-684D-9C74-794019289119}" type="presParOf" srcId="{6930A3ED-14E5-B74B-977B-E8C50CB736B3}" destId="{F8A0BB89-09F1-6A4E-9477-5AFA42A5F705}" srcOrd="2" destOrd="0" presId="urn:microsoft.com/office/officeart/2005/8/layout/orgChart1"/>
    <dgm:cxn modelId="{E630ADE3-036A-7642-B893-EFBBA483809D}" type="presParOf" srcId="{3C51F18E-E59D-B64B-AEC2-8BAAF3A21B74}" destId="{B3194AB8-9F4A-3B49-8B67-3D16CBF25256}" srcOrd="2" destOrd="0" presId="urn:microsoft.com/office/officeart/2005/8/layout/orgChart1"/>
    <dgm:cxn modelId="{04723A98-A708-3945-A2A3-FB735FFCE49F}" type="presParOf" srcId="{3C51F18E-E59D-B64B-AEC2-8BAAF3A21B74}" destId="{051F5433-C2B4-7049-ACD1-327BFE088D02}" srcOrd="3" destOrd="0" presId="urn:microsoft.com/office/officeart/2005/8/layout/orgChart1"/>
    <dgm:cxn modelId="{E77C7E37-3615-844D-AB0D-A8205F24D608}" type="presParOf" srcId="{051F5433-C2B4-7049-ACD1-327BFE088D02}" destId="{E7AEDAB6-02A4-984E-9579-AF9DDB2CAFB1}" srcOrd="0" destOrd="0" presId="urn:microsoft.com/office/officeart/2005/8/layout/orgChart1"/>
    <dgm:cxn modelId="{3B1F1583-CEAB-EA4F-BE5F-A0A10B8ED60B}" type="presParOf" srcId="{E7AEDAB6-02A4-984E-9579-AF9DDB2CAFB1}" destId="{FD83918B-F208-3642-9BF9-0D3DF79E08B8}" srcOrd="0" destOrd="0" presId="urn:microsoft.com/office/officeart/2005/8/layout/orgChart1"/>
    <dgm:cxn modelId="{225DB832-9CF3-DC48-B675-70E696076B16}" type="presParOf" srcId="{E7AEDAB6-02A4-984E-9579-AF9DDB2CAFB1}" destId="{F0A98640-8A86-D744-8BC6-F6FE25EB1E30}" srcOrd="1" destOrd="0" presId="urn:microsoft.com/office/officeart/2005/8/layout/orgChart1"/>
    <dgm:cxn modelId="{D304A2F0-7538-624C-B4E1-621F80C5EF4C}" type="presParOf" srcId="{051F5433-C2B4-7049-ACD1-327BFE088D02}" destId="{22F5139F-F378-E043-AF15-5CCB0370879A}" srcOrd="1" destOrd="0" presId="urn:microsoft.com/office/officeart/2005/8/layout/orgChart1"/>
    <dgm:cxn modelId="{60491663-8CEC-CF42-BA5F-0C1673399DB2}" type="presParOf" srcId="{22F5139F-F378-E043-AF15-5CCB0370879A}" destId="{E62AEF42-4DC8-0D4D-95DC-66877C14997B}" srcOrd="0" destOrd="0" presId="urn:microsoft.com/office/officeart/2005/8/layout/orgChart1"/>
    <dgm:cxn modelId="{6125C34D-C506-5848-A286-3EBC3E88A059}" type="presParOf" srcId="{22F5139F-F378-E043-AF15-5CCB0370879A}" destId="{A7AE7874-F885-F447-82C4-56BC5E802C5B}" srcOrd="1" destOrd="0" presId="urn:microsoft.com/office/officeart/2005/8/layout/orgChart1"/>
    <dgm:cxn modelId="{0A503C6F-FA85-EF43-9851-B18A2509476F}" type="presParOf" srcId="{A7AE7874-F885-F447-82C4-56BC5E802C5B}" destId="{C5EEA6FE-FF09-274B-9CFE-8619C0E25AD6}" srcOrd="0" destOrd="0" presId="urn:microsoft.com/office/officeart/2005/8/layout/orgChart1"/>
    <dgm:cxn modelId="{B0DE56A4-F293-6F48-9C2B-F489867B57C2}" type="presParOf" srcId="{C5EEA6FE-FF09-274B-9CFE-8619C0E25AD6}" destId="{979934C8-527A-E74D-984A-3F3610780CB1}" srcOrd="0" destOrd="0" presId="urn:microsoft.com/office/officeart/2005/8/layout/orgChart1"/>
    <dgm:cxn modelId="{398DD9E2-BEA9-2E4F-90CE-BD5DFA8EA688}" type="presParOf" srcId="{C5EEA6FE-FF09-274B-9CFE-8619C0E25AD6}" destId="{E207DC70-768D-AD49-AF64-E683CAE36064}" srcOrd="1" destOrd="0" presId="urn:microsoft.com/office/officeart/2005/8/layout/orgChart1"/>
    <dgm:cxn modelId="{CA6116FC-B3C6-1E47-BB83-1E5AB2063448}" type="presParOf" srcId="{A7AE7874-F885-F447-82C4-56BC5E802C5B}" destId="{E891EA2D-9E21-0B49-8488-EED14ED238BA}" srcOrd="1" destOrd="0" presId="urn:microsoft.com/office/officeart/2005/8/layout/orgChart1"/>
    <dgm:cxn modelId="{9942FBED-72A0-134E-AEEA-0EC2900FF055}" type="presParOf" srcId="{A7AE7874-F885-F447-82C4-56BC5E802C5B}" destId="{ECB7D827-0439-BA4B-9D65-0650459C5B4D}" srcOrd="2" destOrd="0" presId="urn:microsoft.com/office/officeart/2005/8/layout/orgChart1"/>
    <dgm:cxn modelId="{977D6D86-8981-8D4F-A6CE-EC1D2326C738}" type="presParOf" srcId="{051F5433-C2B4-7049-ACD1-327BFE088D02}" destId="{857E6F3D-1BEC-1341-A409-6D64F1515AC1}" srcOrd="2" destOrd="0" presId="urn:microsoft.com/office/officeart/2005/8/layout/orgChart1"/>
    <dgm:cxn modelId="{0FFC9CA2-53C2-CA4D-A12E-3FA42EB8E06A}" type="presParOf" srcId="{3C51F18E-E59D-B64B-AEC2-8BAAF3A21B74}" destId="{FC5AA051-448B-3244-BCBC-C5B9689D3EB2}" srcOrd="4" destOrd="0" presId="urn:microsoft.com/office/officeart/2005/8/layout/orgChart1"/>
    <dgm:cxn modelId="{817A7094-70CA-8C41-AD88-883D1C7E7F5A}" type="presParOf" srcId="{3C51F18E-E59D-B64B-AEC2-8BAAF3A21B74}" destId="{86917E10-0CA1-EB40-9A36-8DD22643B441}" srcOrd="5" destOrd="0" presId="urn:microsoft.com/office/officeart/2005/8/layout/orgChart1"/>
    <dgm:cxn modelId="{8221CF0D-5029-A44C-BE21-25ACFB265176}" type="presParOf" srcId="{86917E10-0CA1-EB40-9A36-8DD22643B441}" destId="{EBAD253F-CF64-6E40-9AE6-3DCF60A7B057}" srcOrd="0" destOrd="0" presId="urn:microsoft.com/office/officeart/2005/8/layout/orgChart1"/>
    <dgm:cxn modelId="{CE5E3F59-3A1F-8F47-A48E-ED52780A781D}" type="presParOf" srcId="{EBAD253F-CF64-6E40-9AE6-3DCF60A7B057}" destId="{3BBF7826-FFAD-0B49-B301-84F697D9F2A2}" srcOrd="0" destOrd="0" presId="urn:microsoft.com/office/officeart/2005/8/layout/orgChart1"/>
    <dgm:cxn modelId="{C63B00AF-E87B-9549-A5E8-E4ACF62A906F}" type="presParOf" srcId="{EBAD253F-CF64-6E40-9AE6-3DCF60A7B057}" destId="{45769E0B-20DC-2049-8805-7A312D7672F7}" srcOrd="1" destOrd="0" presId="urn:microsoft.com/office/officeart/2005/8/layout/orgChart1"/>
    <dgm:cxn modelId="{0C4F4BD4-E59A-D44E-875B-579D4CBFE3CE}" type="presParOf" srcId="{86917E10-0CA1-EB40-9A36-8DD22643B441}" destId="{13F74043-F241-B94D-91FF-EE8637BA9DA8}" srcOrd="1" destOrd="0" presId="urn:microsoft.com/office/officeart/2005/8/layout/orgChart1"/>
    <dgm:cxn modelId="{FF8B0470-545B-7E4F-9FEC-44A79F242310}" type="presParOf" srcId="{13F74043-F241-B94D-91FF-EE8637BA9DA8}" destId="{93F63D02-817A-0748-A9B5-8E89017856BD}" srcOrd="0" destOrd="0" presId="urn:microsoft.com/office/officeart/2005/8/layout/orgChart1"/>
    <dgm:cxn modelId="{7DB97F9D-D6A1-354E-B8AD-4C7E88C85D48}" type="presParOf" srcId="{13F74043-F241-B94D-91FF-EE8637BA9DA8}" destId="{02759A85-5A40-BF43-9EFF-BEEF8FE0656A}" srcOrd="1" destOrd="0" presId="urn:microsoft.com/office/officeart/2005/8/layout/orgChart1"/>
    <dgm:cxn modelId="{56EBBD1F-77F7-704F-B3EB-F20DC8B00E4B}" type="presParOf" srcId="{02759A85-5A40-BF43-9EFF-BEEF8FE0656A}" destId="{E457DD3F-73D9-1C41-802D-1F4E23AEF457}" srcOrd="0" destOrd="0" presId="urn:microsoft.com/office/officeart/2005/8/layout/orgChart1"/>
    <dgm:cxn modelId="{5148A2DF-406E-BD4D-BD75-DBB85A4E53C5}" type="presParOf" srcId="{E457DD3F-73D9-1C41-802D-1F4E23AEF457}" destId="{40EC0775-F2E9-5249-B683-1D9A8C7C6F31}" srcOrd="0" destOrd="0" presId="urn:microsoft.com/office/officeart/2005/8/layout/orgChart1"/>
    <dgm:cxn modelId="{BBC977B4-58B8-E844-B432-A6D28E2C9887}" type="presParOf" srcId="{E457DD3F-73D9-1C41-802D-1F4E23AEF457}" destId="{55DF707E-A1F9-1049-A361-A8E262D3F85D}" srcOrd="1" destOrd="0" presId="urn:microsoft.com/office/officeart/2005/8/layout/orgChart1"/>
    <dgm:cxn modelId="{55F42BD3-FA59-5E41-BE5C-BF0B0BA66CB3}" type="presParOf" srcId="{02759A85-5A40-BF43-9EFF-BEEF8FE0656A}" destId="{98C45E21-7564-1F4D-9B8D-35A211C33733}" srcOrd="1" destOrd="0" presId="urn:microsoft.com/office/officeart/2005/8/layout/orgChart1"/>
    <dgm:cxn modelId="{F5A191F2-A228-FD40-9251-7BEC8A187487}" type="presParOf" srcId="{02759A85-5A40-BF43-9EFF-BEEF8FE0656A}" destId="{CD8E9CD7-452D-6C43-9E41-638F9D71A7C6}" srcOrd="2" destOrd="0" presId="urn:microsoft.com/office/officeart/2005/8/layout/orgChart1"/>
    <dgm:cxn modelId="{A2D378CB-A941-4041-ABEE-B4A1B8E72204}" type="presParOf" srcId="{86917E10-0CA1-EB40-9A36-8DD22643B441}" destId="{9D529862-37C4-7F4A-83CC-BA0D7A7306E3}" srcOrd="2" destOrd="0" presId="urn:microsoft.com/office/officeart/2005/8/layout/orgChart1"/>
    <dgm:cxn modelId="{050B631A-7C01-C742-A3D0-F3C71D7EE5C0}" type="presParOf" srcId="{3C51F18E-E59D-B64B-AEC2-8BAAF3A21B74}" destId="{BE10E885-8017-7049-B22D-A7B49FCB4376}" srcOrd="6" destOrd="0" presId="urn:microsoft.com/office/officeart/2005/8/layout/orgChart1"/>
    <dgm:cxn modelId="{5D14F686-E5EE-CE48-AEAD-98404A688450}" type="presParOf" srcId="{3C51F18E-E59D-B64B-AEC2-8BAAF3A21B74}" destId="{5ABAAD0E-0716-7842-B84D-CBE690D15B46}" srcOrd="7" destOrd="0" presId="urn:microsoft.com/office/officeart/2005/8/layout/orgChart1"/>
    <dgm:cxn modelId="{D322E51C-6785-F04A-A5C9-F6DC1D1636A4}" type="presParOf" srcId="{5ABAAD0E-0716-7842-B84D-CBE690D15B46}" destId="{CA239851-653A-4F46-A301-73AFC840C753}" srcOrd="0" destOrd="0" presId="urn:microsoft.com/office/officeart/2005/8/layout/orgChart1"/>
    <dgm:cxn modelId="{29739512-4A4F-5540-9FDC-87CA93362C75}" type="presParOf" srcId="{CA239851-653A-4F46-A301-73AFC840C753}" destId="{4F6740F5-D98D-124F-8F0D-45B3E42B3AD3}" srcOrd="0" destOrd="0" presId="urn:microsoft.com/office/officeart/2005/8/layout/orgChart1"/>
    <dgm:cxn modelId="{2AC92E63-636A-1D4D-B94D-53D8E63DDC74}" type="presParOf" srcId="{CA239851-653A-4F46-A301-73AFC840C753}" destId="{C33BEB71-90A6-DB4D-9AD7-F6AA41F97623}" srcOrd="1" destOrd="0" presId="urn:microsoft.com/office/officeart/2005/8/layout/orgChart1"/>
    <dgm:cxn modelId="{6A8A5B27-3CEA-8B4E-B85D-17A26381BC37}" type="presParOf" srcId="{5ABAAD0E-0716-7842-B84D-CBE690D15B46}" destId="{C874340C-70EC-CA4C-B960-03B4559C5342}" srcOrd="1" destOrd="0" presId="urn:microsoft.com/office/officeart/2005/8/layout/orgChart1"/>
    <dgm:cxn modelId="{15F17681-9C1C-084C-957C-72C314DE47AB}" type="presParOf" srcId="{C874340C-70EC-CA4C-B960-03B4559C5342}" destId="{E44FC2AA-2B26-E245-AF81-09AF97924F4B}" srcOrd="0" destOrd="0" presId="urn:microsoft.com/office/officeart/2005/8/layout/orgChart1"/>
    <dgm:cxn modelId="{21A80F42-8985-0445-9393-FC3067740C24}" type="presParOf" srcId="{C874340C-70EC-CA4C-B960-03B4559C5342}" destId="{A3481EE7-EEEB-6C42-BD53-D677C255988D}" srcOrd="1" destOrd="0" presId="urn:microsoft.com/office/officeart/2005/8/layout/orgChart1"/>
    <dgm:cxn modelId="{E4D0295D-4FAA-AB4E-91E2-F1773B2DE753}" type="presParOf" srcId="{A3481EE7-EEEB-6C42-BD53-D677C255988D}" destId="{F78EF8B6-5275-524B-B6F8-401B7C77BBEB}" srcOrd="0" destOrd="0" presId="urn:microsoft.com/office/officeart/2005/8/layout/orgChart1"/>
    <dgm:cxn modelId="{F031BDE5-C848-A54B-BB7E-0C6152DAC7BB}" type="presParOf" srcId="{F78EF8B6-5275-524B-B6F8-401B7C77BBEB}" destId="{B7848EB1-A408-0741-8481-87BC6E5ED358}" srcOrd="0" destOrd="0" presId="urn:microsoft.com/office/officeart/2005/8/layout/orgChart1"/>
    <dgm:cxn modelId="{5ACB297B-BDA3-AF46-9F9A-7BF01462FC56}" type="presParOf" srcId="{F78EF8B6-5275-524B-B6F8-401B7C77BBEB}" destId="{25B50004-1C21-7543-A7D9-11B53FDF907F}" srcOrd="1" destOrd="0" presId="urn:microsoft.com/office/officeart/2005/8/layout/orgChart1"/>
    <dgm:cxn modelId="{DA4A852A-24FE-6A42-9C44-0FCE378D31B7}" type="presParOf" srcId="{A3481EE7-EEEB-6C42-BD53-D677C255988D}" destId="{F2AD725C-4548-0844-915E-EF50D6CB60AB}" srcOrd="1" destOrd="0" presId="urn:microsoft.com/office/officeart/2005/8/layout/orgChart1"/>
    <dgm:cxn modelId="{0B5A4AF3-2BBA-5946-A39B-5237751F72C4}" type="presParOf" srcId="{A3481EE7-EEEB-6C42-BD53-D677C255988D}" destId="{CE2FA41B-310C-694E-A7CC-7E055EAC5A73}" srcOrd="2" destOrd="0" presId="urn:microsoft.com/office/officeart/2005/8/layout/orgChart1"/>
    <dgm:cxn modelId="{DD19B4C9-DD93-5B4D-969D-235A6BB1A41C}" type="presParOf" srcId="{5ABAAD0E-0716-7842-B84D-CBE690D15B46}" destId="{0CEB35E7-4292-3C47-A038-7CB690B742B8}" srcOrd="2" destOrd="0" presId="urn:microsoft.com/office/officeart/2005/8/layout/orgChart1"/>
    <dgm:cxn modelId="{5673D732-FD96-424D-B563-31EDEF56D6B3}" type="presParOf" srcId="{F794F727-EF30-2740-A779-1DD1E8E95DA1}" destId="{C20C41C0-DA18-BA4B-8E39-F342EF2CED2C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859A7F46-08B8-F346-B158-33AF7AB12715}" type="doc">
      <dgm:prSet loTypeId="urn:microsoft.com/office/officeart/2005/8/layout/orgChart1" loCatId="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en-US"/>
        </a:p>
      </dgm:t>
    </dgm:pt>
    <dgm:pt modelId="{50CC7EC1-F4A3-8F46-86CD-01C6BA0DC084}">
      <dgm:prSet phldrT="[Text]"/>
      <dgm:spPr>
        <a:solidFill>
          <a:srgbClr val="008000"/>
        </a:solidFill>
      </dgm:spPr>
      <dgm:t>
        <a:bodyPr/>
        <a:lstStyle/>
        <a:p>
          <a:r>
            <a:rPr lang="en-US" dirty="0" smtClean="0"/>
            <a:t>eduGain Support</a:t>
          </a:r>
          <a:endParaRPr lang="en-US" dirty="0"/>
        </a:p>
      </dgm:t>
    </dgm:pt>
    <dgm:pt modelId="{8C85C45F-E069-F040-A704-F9921F945672}" type="parTrans" cxnId="{805A6744-2DDC-A64F-8F78-F8AE585B9BCB}">
      <dgm:prSet/>
      <dgm:spPr/>
      <dgm:t>
        <a:bodyPr/>
        <a:lstStyle/>
        <a:p>
          <a:endParaRPr lang="en-US"/>
        </a:p>
      </dgm:t>
    </dgm:pt>
    <dgm:pt modelId="{D073D6F3-CCB6-7449-B311-B5DFAACF0476}" type="sibTrans" cxnId="{805A6744-2DDC-A64F-8F78-F8AE585B9BCB}">
      <dgm:prSet/>
      <dgm:spPr/>
      <dgm:t>
        <a:bodyPr/>
        <a:lstStyle/>
        <a:p>
          <a:endParaRPr lang="en-US"/>
        </a:p>
      </dgm:t>
    </dgm:pt>
    <dgm:pt modelId="{30ADA632-6DA6-B34C-94BE-BD2BDE0239E6}">
      <dgm:prSet phldrT="[Text]"/>
      <dgm:spPr>
        <a:solidFill>
          <a:srgbClr val="008000"/>
        </a:solidFill>
      </dgm:spPr>
      <dgm:t>
        <a:bodyPr/>
        <a:lstStyle/>
        <a:p>
          <a:r>
            <a:rPr lang="en-US" dirty="0" err="1" smtClean="0"/>
            <a:t>Incommon</a:t>
          </a:r>
          <a:endParaRPr lang="en-US" dirty="0"/>
        </a:p>
      </dgm:t>
    </dgm:pt>
    <dgm:pt modelId="{CF7BF9FD-7AF5-094F-B814-0FDA348B46FA}" type="parTrans" cxnId="{E7E706CD-7EA9-D34A-A33D-8D4C837DE373}">
      <dgm:prSet/>
      <dgm:spPr/>
      <dgm:t>
        <a:bodyPr/>
        <a:lstStyle/>
        <a:p>
          <a:endParaRPr lang="en-US"/>
        </a:p>
      </dgm:t>
    </dgm:pt>
    <dgm:pt modelId="{82D7D6E3-59BC-7446-9837-EFCE44C28DB1}" type="sibTrans" cxnId="{E7E706CD-7EA9-D34A-A33D-8D4C837DE373}">
      <dgm:prSet/>
      <dgm:spPr/>
      <dgm:t>
        <a:bodyPr/>
        <a:lstStyle/>
        <a:p>
          <a:endParaRPr lang="en-US"/>
        </a:p>
      </dgm:t>
    </dgm:pt>
    <dgm:pt modelId="{623712E0-0B87-9040-A25A-DF70345A6EE1}">
      <dgm:prSet phldrT="[Text]"/>
      <dgm:spPr/>
      <dgm:t>
        <a:bodyPr/>
        <a:lstStyle/>
        <a:p>
          <a:r>
            <a:rPr lang="en-US" dirty="0" err="1" smtClean="0"/>
            <a:t>SURFconext</a:t>
          </a:r>
          <a:endParaRPr lang="en-US" dirty="0"/>
        </a:p>
      </dgm:t>
    </dgm:pt>
    <dgm:pt modelId="{66F38D20-0414-BA4D-A8F7-B3B7A887DEFC}" type="parTrans" cxnId="{BE117516-9402-8840-A69D-1439F4A377F2}">
      <dgm:prSet/>
      <dgm:spPr/>
      <dgm:t>
        <a:bodyPr/>
        <a:lstStyle/>
        <a:p>
          <a:endParaRPr lang="en-US"/>
        </a:p>
      </dgm:t>
    </dgm:pt>
    <dgm:pt modelId="{7EF29F94-D4F7-B844-BA5D-69FF011D5A9D}" type="sibTrans" cxnId="{BE117516-9402-8840-A69D-1439F4A377F2}">
      <dgm:prSet/>
      <dgm:spPr/>
      <dgm:t>
        <a:bodyPr/>
        <a:lstStyle/>
        <a:p>
          <a:endParaRPr lang="en-US"/>
        </a:p>
      </dgm:t>
    </dgm:pt>
    <dgm:pt modelId="{6D55A0B3-9307-2F4E-91D7-18499D789F43}">
      <dgm:prSet phldrT="[Text]"/>
      <dgm:spPr>
        <a:solidFill>
          <a:srgbClr val="008000"/>
        </a:solidFill>
      </dgm:spPr>
      <dgm:t>
        <a:bodyPr/>
        <a:lstStyle/>
        <a:p>
          <a:r>
            <a:rPr lang="en-US" dirty="0" smtClean="0"/>
            <a:t>IDEM</a:t>
          </a:r>
          <a:endParaRPr lang="en-US" dirty="0"/>
        </a:p>
      </dgm:t>
    </dgm:pt>
    <dgm:pt modelId="{6A9318D9-CD0F-5448-9AAC-42BF43FC122B}" type="parTrans" cxnId="{41095682-8318-7748-8B1F-A3072DF80712}">
      <dgm:prSet/>
      <dgm:spPr/>
      <dgm:t>
        <a:bodyPr/>
        <a:lstStyle/>
        <a:p>
          <a:endParaRPr lang="en-US"/>
        </a:p>
      </dgm:t>
    </dgm:pt>
    <dgm:pt modelId="{8F7A85C5-5E17-CB43-9BCF-71E9C8BAF029}" type="sibTrans" cxnId="{41095682-8318-7748-8B1F-A3072DF80712}">
      <dgm:prSet/>
      <dgm:spPr/>
      <dgm:t>
        <a:bodyPr/>
        <a:lstStyle/>
        <a:p>
          <a:endParaRPr lang="en-US"/>
        </a:p>
      </dgm:t>
    </dgm:pt>
    <dgm:pt modelId="{575833F5-F0D0-F845-A922-95CFD6E82A63}">
      <dgm:prSet phldrT="[Text]"/>
      <dgm:spPr>
        <a:solidFill>
          <a:srgbClr val="008000"/>
        </a:solidFill>
      </dgm:spPr>
      <dgm:t>
        <a:bodyPr/>
        <a:lstStyle/>
        <a:p>
          <a:r>
            <a:rPr lang="en-US" dirty="0" smtClean="0"/>
            <a:t>LIGO </a:t>
          </a:r>
          <a:endParaRPr lang="en-US" dirty="0"/>
        </a:p>
      </dgm:t>
    </dgm:pt>
    <dgm:pt modelId="{80FA94F1-2C94-6248-8E0A-396A9EBB2949}" type="parTrans" cxnId="{A331A314-1DAD-EB45-B46C-CC7FD07333F5}">
      <dgm:prSet/>
      <dgm:spPr/>
      <dgm:t>
        <a:bodyPr/>
        <a:lstStyle/>
        <a:p>
          <a:endParaRPr lang="en-US"/>
        </a:p>
      </dgm:t>
    </dgm:pt>
    <dgm:pt modelId="{C8A6A9AE-5AB1-0345-BCF0-6B1D5C7A6704}" type="sibTrans" cxnId="{A331A314-1DAD-EB45-B46C-CC7FD07333F5}">
      <dgm:prSet/>
      <dgm:spPr/>
      <dgm:t>
        <a:bodyPr/>
        <a:lstStyle/>
        <a:p>
          <a:endParaRPr lang="en-US"/>
        </a:p>
      </dgm:t>
    </dgm:pt>
    <dgm:pt modelId="{45338563-6D8D-7E4E-87D5-70F16512854D}">
      <dgm:prSet phldrT="[Text]"/>
      <dgm:spPr>
        <a:solidFill>
          <a:srgbClr val="008000"/>
        </a:solidFill>
      </dgm:spPr>
      <dgm:t>
        <a:bodyPr/>
        <a:lstStyle/>
        <a:p>
          <a:r>
            <a:rPr lang="en-US" dirty="0" smtClean="0"/>
            <a:t>INFN</a:t>
          </a:r>
          <a:endParaRPr lang="en-US" dirty="0"/>
        </a:p>
      </dgm:t>
    </dgm:pt>
    <dgm:pt modelId="{65DCAD71-839E-A54B-8DA8-CCC3F72C98E8}" type="parTrans" cxnId="{A2F29A97-0984-1D46-8DE8-89CBD76A0796}">
      <dgm:prSet/>
      <dgm:spPr/>
      <dgm:t>
        <a:bodyPr/>
        <a:lstStyle/>
        <a:p>
          <a:endParaRPr lang="en-US"/>
        </a:p>
      </dgm:t>
    </dgm:pt>
    <dgm:pt modelId="{ACD52F5C-12A9-E345-989D-9DD51F9DB722}" type="sibTrans" cxnId="{A2F29A97-0984-1D46-8DE8-89CBD76A0796}">
      <dgm:prSet/>
      <dgm:spPr/>
      <dgm:t>
        <a:bodyPr/>
        <a:lstStyle/>
        <a:p>
          <a:endParaRPr lang="en-US"/>
        </a:p>
      </dgm:t>
    </dgm:pt>
    <dgm:pt modelId="{DCE13D43-7B89-EA4F-9D04-0CBC129220CF}">
      <dgm:prSet phldrT="[Text]"/>
      <dgm:spPr>
        <a:solidFill>
          <a:srgbClr val="008000"/>
        </a:solidFill>
      </dgm:spPr>
      <dgm:t>
        <a:bodyPr/>
        <a:lstStyle/>
        <a:p>
          <a:r>
            <a:rPr lang="en-US" dirty="0" smtClean="0"/>
            <a:t>SWITCH-AAI</a:t>
          </a:r>
          <a:endParaRPr lang="en-US" dirty="0"/>
        </a:p>
      </dgm:t>
    </dgm:pt>
    <dgm:pt modelId="{11A07E70-6694-FC41-AF63-8716E424064A}" type="parTrans" cxnId="{537AA9AA-0DB9-7E40-9A16-B7D9393D1153}">
      <dgm:prSet/>
      <dgm:spPr/>
      <dgm:t>
        <a:bodyPr/>
        <a:lstStyle/>
        <a:p>
          <a:endParaRPr lang="en-US"/>
        </a:p>
      </dgm:t>
    </dgm:pt>
    <dgm:pt modelId="{7FDA91F6-459D-0949-A73B-40B4F6683815}" type="sibTrans" cxnId="{537AA9AA-0DB9-7E40-9A16-B7D9393D1153}">
      <dgm:prSet/>
      <dgm:spPr/>
      <dgm:t>
        <a:bodyPr/>
        <a:lstStyle/>
        <a:p>
          <a:endParaRPr lang="en-US"/>
        </a:p>
      </dgm:t>
    </dgm:pt>
    <dgm:pt modelId="{E63F52D8-9A36-4045-90C4-B0CB853EE8AC}">
      <dgm:prSet phldrT="[Text]"/>
      <dgm:spPr>
        <a:solidFill>
          <a:srgbClr val="008000"/>
        </a:solidFill>
      </dgm:spPr>
      <dgm:t>
        <a:bodyPr/>
        <a:lstStyle/>
        <a:p>
          <a:r>
            <a:rPr lang="en-US" dirty="0" smtClean="0"/>
            <a:t>CERN</a:t>
          </a:r>
          <a:endParaRPr lang="en-US" dirty="0"/>
        </a:p>
      </dgm:t>
    </dgm:pt>
    <dgm:pt modelId="{9EFC3422-D376-174A-883E-F8B7A96426A4}" type="parTrans" cxnId="{4389C8A9-C6A5-6347-8889-42B90CB49274}">
      <dgm:prSet/>
      <dgm:spPr/>
      <dgm:t>
        <a:bodyPr/>
        <a:lstStyle/>
        <a:p>
          <a:endParaRPr lang="en-US"/>
        </a:p>
      </dgm:t>
    </dgm:pt>
    <dgm:pt modelId="{1B7C854A-4900-6143-A36D-4CB9CBE3360A}" type="sibTrans" cxnId="{4389C8A9-C6A5-6347-8889-42B90CB49274}">
      <dgm:prSet/>
      <dgm:spPr/>
      <dgm:t>
        <a:bodyPr/>
        <a:lstStyle/>
        <a:p>
          <a:endParaRPr lang="en-US"/>
        </a:p>
      </dgm:t>
    </dgm:pt>
    <dgm:pt modelId="{3359D7B3-559A-2844-9864-70C50421DF0B}">
      <dgm:prSet phldrT="[Text]"/>
      <dgm:spPr>
        <a:solidFill>
          <a:srgbClr val="008000"/>
        </a:solidFill>
      </dgm:spPr>
      <dgm:t>
        <a:bodyPr/>
        <a:lstStyle/>
        <a:p>
          <a:r>
            <a:rPr lang="en-US" dirty="0" err="1" smtClean="0"/>
            <a:t>Nikhef</a:t>
          </a:r>
          <a:r>
            <a:rPr lang="en-US" dirty="0" smtClean="0"/>
            <a:t> </a:t>
          </a:r>
          <a:r>
            <a:rPr lang="en-US" dirty="0" err="1" smtClean="0"/>
            <a:t>RCAuth</a:t>
          </a:r>
          <a:endParaRPr lang="en-US" dirty="0"/>
        </a:p>
      </dgm:t>
    </dgm:pt>
    <dgm:pt modelId="{35822590-A0A6-1746-B565-298E89ACED6F}" type="parTrans" cxnId="{B0611744-22D2-F844-9E12-0EA88A289B00}">
      <dgm:prSet/>
      <dgm:spPr/>
      <dgm:t>
        <a:bodyPr/>
        <a:lstStyle/>
        <a:p>
          <a:endParaRPr lang="en-US"/>
        </a:p>
      </dgm:t>
    </dgm:pt>
    <dgm:pt modelId="{F1C32DB1-BFC0-C549-86BC-7493DE2270FD}" type="sibTrans" cxnId="{B0611744-22D2-F844-9E12-0EA88A289B00}">
      <dgm:prSet/>
      <dgm:spPr/>
      <dgm:t>
        <a:bodyPr/>
        <a:lstStyle/>
        <a:p>
          <a:endParaRPr lang="en-US"/>
        </a:p>
      </dgm:t>
    </dgm:pt>
    <dgm:pt modelId="{5D40953B-3C86-5F42-B680-C6A5BF5FEB7B}" type="pres">
      <dgm:prSet presAssocID="{859A7F46-08B8-F346-B158-33AF7AB12715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F794F727-EF30-2740-A779-1DD1E8E95DA1}" type="pres">
      <dgm:prSet presAssocID="{50CC7EC1-F4A3-8F46-86CD-01C6BA0DC084}" presName="hierRoot1" presStyleCnt="0">
        <dgm:presLayoutVars>
          <dgm:hierBranch val="init"/>
        </dgm:presLayoutVars>
      </dgm:prSet>
      <dgm:spPr/>
    </dgm:pt>
    <dgm:pt modelId="{9426A756-BC61-B94D-A68D-1089E8F68962}" type="pres">
      <dgm:prSet presAssocID="{50CC7EC1-F4A3-8F46-86CD-01C6BA0DC084}" presName="rootComposite1" presStyleCnt="0"/>
      <dgm:spPr/>
    </dgm:pt>
    <dgm:pt modelId="{A96CC031-D6D7-994A-B999-0E5BB5072A38}" type="pres">
      <dgm:prSet presAssocID="{50CC7EC1-F4A3-8F46-86CD-01C6BA0DC084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75A1F7CA-247E-CC41-B33A-51AC704797F0}" type="pres">
      <dgm:prSet presAssocID="{50CC7EC1-F4A3-8F46-86CD-01C6BA0DC084}" presName="rootConnector1" presStyleLbl="node1" presStyleIdx="0" presStyleCnt="0"/>
      <dgm:spPr/>
      <dgm:t>
        <a:bodyPr/>
        <a:lstStyle/>
        <a:p>
          <a:endParaRPr lang="en-US"/>
        </a:p>
      </dgm:t>
    </dgm:pt>
    <dgm:pt modelId="{3C51F18E-E59D-B64B-AEC2-8BAAF3A21B74}" type="pres">
      <dgm:prSet presAssocID="{50CC7EC1-F4A3-8F46-86CD-01C6BA0DC084}" presName="hierChild2" presStyleCnt="0"/>
      <dgm:spPr/>
    </dgm:pt>
    <dgm:pt modelId="{944AADAE-613C-954B-9547-6B8A6203E31C}" type="pres">
      <dgm:prSet presAssocID="{11A07E70-6694-FC41-AF63-8716E424064A}" presName="Name37" presStyleLbl="parChTrans1D2" presStyleIdx="0" presStyleCnt="4"/>
      <dgm:spPr/>
      <dgm:t>
        <a:bodyPr/>
        <a:lstStyle/>
        <a:p>
          <a:endParaRPr lang="en-US"/>
        </a:p>
      </dgm:t>
    </dgm:pt>
    <dgm:pt modelId="{6930A3ED-14E5-B74B-977B-E8C50CB736B3}" type="pres">
      <dgm:prSet presAssocID="{DCE13D43-7B89-EA4F-9D04-0CBC129220CF}" presName="hierRoot2" presStyleCnt="0">
        <dgm:presLayoutVars>
          <dgm:hierBranch val="init"/>
        </dgm:presLayoutVars>
      </dgm:prSet>
      <dgm:spPr/>
    </dgm:pt>
    <dgm:pt modelId="{7715E65C-616B-0741-94E9-62A33907F042}" type="pres">
      <dgm:prSet presAssocID="{DCE13D43-7B89-EA4F-9D04-0CBC129220CF}" presName="rootComposite" presStyleCnt="0"/>
      <dgm:spPr/>
    </dgm:pt>
    <dgm:pt modelId="{2340E5F0-EC33-4248-AF40-9B53E5969D4E}" type="pres">
      <dgm:prSet presAssocID="{DCE13D43-7B89-EA4F-9D04-0CBC129220CF}" presName="rootText" presStyleLbl="node2" presStyleIdx="0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E22BCE3F-AEFF-FB4F-B431-063B91617232}" type="pres">
      <dgm:prSet presAssocID="{DCE13D43-7B89-EA4F-9D04-0CBC129220CF}" presName="rootConnector" presStyleLbl="node2" presStyleIdx="0" presStyleCnt="4"/>
      <dgm:spPr/>
      <dgm:t>
        <a:bodyPr/>
        <a:lstStyle/>
        <a:p>
          <a:endParaRPr lang="en-US"/>
        </a:p>
      </dgm:t>
    </dgm:pt>
    <dgm:pt modelId="{B81D71DC-4AC8-B04C-9415-57D3955026BD}" type="pres">
      <dgm:prSet presAssocID="{DCE13D43-7B89-EA4F-9D04-0CBC129220CF}" presName="hierChild4" presStyleCnt="0"/>
      <dgm:spPr/>
    </dgm:pt>
    <dgm:pt modelId="{20450CD0-BF1C-8141-9E4F-AFD21CB95CD4}" type="pres">
      <dgm:prSet presAssocID="{9EFC3422-D376-174A-883E-F8B7A96426A4}" presName="Name37" presStyleLbl="parChTrans1D3" presStyleIdx="0" presStyleCnt="4"/>
      <dgm:spPr/>
      <dgm:t>
        <a:bodyPr/>
        <a:lstStyle/>
        <a:p>
          <a:endParaRPr lang="en-US"/>
        </a:p>
      </dgm:t>
    </dgm:pt>
    <dgm:pt modelId="{5A5489FC-CE74-EA44-A394-F76C0239AB5E}" type="pres">
      <dgm:prSet presAssocID="{E63F52D8-9A36-4045-90C4-B0CB853EE8AC}" presName="hierRoot2" presStyleCnt="0">
        <dgm:presLayoutVars>
          <dgm:hierBranch val="init"/>
        </dgm:presLayoutVars>
      </dgm:prSet>
      <dgm:spPr/>
    </dgm:pt>
    <dgm:pt modelId="{54BA8838-2031-3B41-984A-1F092344A562}" type="pres">
      <dgm:prSet presAssocID="{E63F52D8-9A36-4045-90C4-B0CB853EE8AC}" presName="rootComposite" presStyleCnt="0"/>
      <dgm:spPr/>
    </dgm:pt>
    <dgm:pt modelId="{EE8C548B-EFE2-7848-B6E8-B97209EC5037}" type="pres">
      <dgm:prSet presAssocID="{E63F52D8-9A36-4045-90C4-B0CB853EE8AC}" presName="rootText" presStyleLbl="node3" presStyleIdx="0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4C4D0AF1-02BE-864D-AF36-C856DF084D4E}" type="pres">
      <dgm:prSet presAssocID="{E63F52D8-9A36-4045-90C4-B0CB853EE8AC}" presName="rootConnector" presStyleLbl="node3" presStyleIdx="0" presStyleCnt="4"/>
      <dgm:spPr/>
      <dgm:t>
        <a:bodyPr/>
        <a:lstStyle/>
        <a:p>
          <a:endParaRPr lang="en-US"/>
        </a:p>
      </dgm:t>
    </dgm:pt>
    <dgm:pt modelId="{75086DC7-7C32-6343-9321-C2CDD1CFC231}" type="pres">
      <dgm:prSet presAssocID="{E63F52D8-9A36-4045-90C4-B0CB853EE8AC}" presName="hierChild4" presStyleCnt="0"/>
      <dgm:spPr/>
    </dgm:pt>
    <dgm:pt modelId="{A62B200D-00EA-A54E-AFCE-00EA137F39E9}" type="pres">
      <dgm:prSet presAssocID="{E63F52D8-9A36-4045-90C4-B0CB853EE8AC}" presName="hierChild5" presStyleCnt="0"/>
      <dgm:spPr/>
    </dgm:pt>
    <dgm:pt modelId="{F8A0BB89-09F1-6A4E-9477-5AFA42A5F705}" type="pres">
      <dgm:prSet presAssocID="{DCE13D43-7B89-EA4F-9D04-0CBC129220CF}" presName="hierChild5" presStyleCnt="0"/>
      <dgm:spPr/>
    </dgm:pt>
    <dgm:pt modelId="{B3194AB8-9F4A-3B49-8B67-3D16CBF25256}" type="pres">
      <dgm:prSet presAssocID="{CF7BF9FD-7AF5-094F-B814-0FDA348B46FA}" presName="Name37" presStyleLbl="parChTrans1D2" presStyleIdx="1" presStyleCnt="4"/>
      <dgm:spPr/>
      <dgm:t>
        <a:bodyPr/>
        <a:lstStyle/>
        <a:p>
          <a:endParaRPr lang="en-US"/>
        </a:p>
      </dgm:t>
    </dgm:pt>
    <dgm:pt modelId="{051F5433-C2B4-7049-ACD1-327BFE088D02}" type="pres">
      <dgm:prSet presAssocID="{30ADA632-6DA6-B34C-94BE-BD2BDE0239E6}" presName="hierRoot2" presStyleCnt="0">
        <dgm:presLayoutVars>
          <dgm:hierBranch val="init"/>
        </dgm:presLayoutVars>
      </dgm:prSet>
      <dgm:spPr/>
    </dgm:pt>
    <dgm:pt modelId="{E7AEDAB6-02A4-984E-9579-AF9DDB2CAFB1}" type="pres">
      <dgm:prSet presAssocID="{30ADA632-6DA6-B34C-94BE-BD2BDE0239E6}" presName="rootComposite" presStyleCnt="0"/>
      <dgm:spPr/>
    </dgm:pt>
    <dgm:pt modelId="{FD83918B-F208-3642-9BF9-0D3DF79E08B8}" type="pres">
      <dgm:prSet presAssocID="{30ADA632-6DA6-B34C-94BE-BD2BDE0239E6}" presName="rootText" presStyleLbl="node2" presStyleIdx="1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F0A98640-8A86-D744-8BC6-F6FE25EB1E30}" type="pres">
      <dgm:prSet presAssocID="{30ADA632-6DA6-B34C-94BE-BD2BDE0239E6}" presName="rootConnector" presStyleLbl="node2" presStyleIdx="1" presStyleCnt="4"/>
      <dgm:spPr/>
      <dgm:t>
        <a:bodyPr/>
        <a:lstStyle/>
        <a:p>
          <a:endParaRPr lang="en-US"/>
        </a:p>
      </dgm:t>
    </dgm:pt>
    <dgm:pt modelId="{22F5139F-F378-E043-AF15-5CCB0370879A}" type="pres">
      <dgm:prSet presAssocID="{30ADA632-6DA6-B34C-94BE-BD2BDE0239E6}" presName="hierChild4" presStyleCnt="0"/>
      <dgm:spPr/>
    </dgm:pt>
    <dgm:pt modelId="{E62AEF42-4DC8-0D4D-95DC-66877C14997B}" type="pres">
      <dgm:prSet presAssocID="{80FA94F1-2C94-6248-8E0A-396A9EBB2949}" presName="Name37" presStyleLbl="parChTrans1D3" presStyleIdx="1" presStyleCnt="4"/>
      <dgm:spPr/>
      <dgm:t>
        <a:bodyPr/>
        <a:lstStyle/>
        <a:p>
          <a:endParaRPr lang="en-US"/>
        </a:p>
      </dgm:t>
    </dgm:pt>
    <dgm:pt modelId="{A7AE7874-F885-F447-82C4-56BC5E802C5B}" type="pres">
      <dgm:prSet presAssocID="{575833F5-F0D0-F845-A922-95CFD6E82A63}" presName="hierRoot2" presStyleCnt="0">
        <dgm:presLayoutVars>
          <dgm:hierBranch val="init"/>
        </dgm:presLayoutVars>
      </dgm:prSet>
      <dgm:spPr/>
    </dgm:pt>
    <dgm:pt modelId="{C5EEA6FE-FF09-274B-9CFE-8619C0E25AD6}" type="pres">
      <dgm:prSet presAssocID="{575833F5-F0D0-F845-A922-95CFD6E82A63}" presName="rootComposite" presStyleCnt="0"/>
      <dgm:spPr/>
    </dgm:pt>
    <dgm:pt modelId="{979934C8-527A-E74D-984A-3F3610780CB1}" type="pres">
      <dgm:prSet presAssocID="{575833F5-F0D0-F845-A922-95CFD6E82A63}" presName="rootText" presStyleLbl="node3" presStyleIdx="1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E207DC70-768D-AD49-AF64-E683CAE36064}" type="pres">
      <dgm:prSet presAssocID="{575833F5-F0D0-F845-A922-95CFD6E82A63}" presName="rootConnector" presStyleLbl="node3" presStyleIdx="1" presStyleCnt="4"/>
      <dgm:spPr/>
      <dgm:t>
        <a:bodyPr/>
        <a:lstStyle/>
        <a:p>
          <a:endParaRPr lang="en-US"/>
        </a:p>
      </dgm:t>
    </dgm:pt>
    <dgm:pt modelId="{E891EA2D-9E21-0B49-8488-EED14ED238BA}" type="pres">
      <dgm:prSet presAssocID="{575833F5-F0D0-F845-A922-95CFD6E82A63}" presName="hierChild4" presStyleCnt="0"/>
      <dgm:spPr/>
    </dgm:pt>
    <dgm:pt modelId="{ECB7D827-0439-BA4B-9D65-0650459C5B4D}" type="pres">
      <dgm:prSet presAssocID="{575833F5-F0D0-F845-A922-95CFD6E82A63}" presName="hierChild5" presStyleCnt="0"/>
      <dgm:spPr/>
    </dgm:pt>
    <dgm:pt modelId="{857E6F3D-1BEC-1341-A409-6D64F1515AC1}" type="pres">
      <dgm:prSet presAssocID="{30ADA632-6DA6-B34C-94BE-BD2BDE0239E6}" presName="hierChild5" presStyleCnt="0"/>
      <dgm:spPr/>
    </dgm:pt>
    <dgm:pt modelId="{FC5AA051-448B-3244-BCBC-C5B9689D3EB2}" type="pres">
      <dgm:prSet presAssocID="{66F38D20-0414-BA4D-A8F7-B3B7A887DEFC}" presName="Name37" presStyleLbl="parChTrans1D2" presStyleIdx="2" presStyleCnt="4"/>
      <dgm:spPr/>
      <dgm:t>
        <a:bodyPr/>
        <a:lstStyle/>
        <a:p>
          <a:endParaRPr lang="en-US"/>
        </a:p>
      </dgm:t>
    </dgm:pt>
    <dgm:pt modelId="{86917E10-0CA1-EB40-9A36-8DD22643B441}" type="pres">
      <dgm:prSet presAssocID="{623712E0-0B87-9040-A25A-DF70345A6EE1}" presName="hierRoot2" presStyleCnt="0">
        <dgm:presLayoutVars>
          <dgm:hierBranch val="init"/>
        </dgm:presLayoutVars>
      </dgm:prSet>
      <dgm:spPr/>
    </dgm:pt>
    <dgm:pt modelId="{EBAD253F-CF64-6E40-9AE6-3DCF60A7B057}" type="pres">
      <dgm:prSet presAssocID="{623712E0-0B87-9040-A25A-DF70345A6EE1}" presName="rootComposite" presStyleCnt="0"/>
      <dgm:spPr/>
    </dgm:pt>
    <dgm:pt modelId="{3BBF7826-FFAD-0B49-B301-84F697D9F2A2}" type="pres">
      <dgm:prSet presAssocID="{623712E0-0B87-9040-A25A-DF70345A6EE1}" presName="rootText" presStyleLbl="node2" presStyleIdx="2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45769E0B-20DC-2049-8805-7A312D7672F7}" type="pres">
      <dgm:prSet presAssocID="{623712E0-0B87-9040-A25A-DF70345A6EE1}" presName="rootConnector" presStyleLbl="node2" presStyleIdx="2" presStyleCnt="4"/>
      <dgm:spPr/>
      <dgm:t>
        <a:bodyPr/>
        <a:lstStyle/>
        <a:p>
          <a:endParaRPr lang="en-US"/>
        </a:p>
      </dgm:t>
    </dgm:pt>
    <dgm:pt modelId="{13F74043-F241-B94D-91FF-EE8637BA9DA8}" type="pres">
      <dgm:prSet presAssocID="{623712E0-0B87-9040-A25A-DF70345A6EE1}" presName="hierChild4" presStyleCnt="0"/>
      <dgm:spPr/>
    </dgm:pt>
    <dgm:pt modelId="{93F63D02-817A-0748-A9B5-8E89017856BD}" type="pres">
      <dgm:prSet presAssocID="{35822590-A0A6-1746-B565-298E89ACED6F}" presName="Name37" presStyleLbl="parChTrans1D3" presStyleIdx="2" presStyleCnt="4"/>
      <dgm:spPr/>
      <dgm:t>
        <a:bodyPr/>
        <a:lstStyle/>
        <a:p>
          <a:endParaRPr lang="en-US"/>
        </a:p>
      </dgm:t>
    </dgm:pt>
    <dgm:pt modelId="{02759A85-5A40-BF43-9EFF-BEEF8FE0656A}" type="pres">
      <dgm:prSet presAssocID="{3359D7B3-559A-2844-9864-70C50421DF0B}" presName="hierRoot2" presStyleCnt="0">
        <dgm:presLayoutVars>
          <dgm:hierBranch val="init"/>
        </dgm:presLayoutVars>
      </dgm:prSet>
      <dgm:spPr/>
    </dgm:pt>
    <dgm:pt modelId="{E457DD3F-73D9-1C41-802D-1F4E23AEF457}" type="pres">
      <dgm:prSet presAssocID="{3359D7B3-559A-2844-9864-70C50421DF0B}" presName="rootComposite" presStyleCnt="0"/>
      <dgm:spPr/>
    </dgm:pt>
    <dgm:pt modelId="{40EC0775-F2E9-5249-B683-1D9A8C7C6F31}" type="pres">
      <dgm:prSet presAssocID="{3359D7B3-559A-2844-9864-70C50421DF0B}" presName="rootText" presStyleLbl="node3" presStyleIdx="2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55DF707E-A1F9-1049-A361-A8E262D3F85D}" type="pres">
      <dgm:prSet presAssocID="{3359D7B3-559A-2844-9864-70C50421DF0B}" presName="rootConnector" presStyleLbl="node3" presStyleIdx="2" presStyleCnt="4"/>
      <dgm:spPr/>
      <dgm:t>
        <a:bodyPr/>
        <a:lstStyle/>
        <a:p>
          <a:endParaRPr lang="en-US"/>
        </a:p>
      </dgm:t>
    </dgm:pt>
    <dgm:pt modelId="{98C45E21-7564-1F4D-9B8D-35A211C33733}" type="pres">
      <dgm:prSet presAssocID="{3359D7B3-559A-2844-9864-70C50421DF0B}" presName="hierChild4" presStyleCnt="0"/>
      <dgm:spPr/>
    </dgm:pt>
    <dgm:pt modelId="{CD8E9CD7-452D-6C43-9E41-638F9D71A7C6}" type="pres">
      <dgm:prSet presAssocID="{3359D7B3-559A-2844-9864-70C50421DF0B}" presName="hierChild5" presStyleCnt="0"/>
      <dgm:spPr/>
    </dgm:pt>
    <dgm:pt modelId="{9D529862-37C4-7F4A-83CC-BA0D7A7306E3}" type="pres">
      <dgm:prSet presAssocID="{623712E0-0B87-9040-A25A-DF70345A6EE1}" presName="hierChild5" presStyleCnt="0"/>
      <dgm:spPr/>
    </dgm:pt>
    <dgm:pt modelId="{BE10E885-8017-7049-B22D-A7B49FCB4376}" type="pres">
      <dgm:prSet presAssocID="{6A9318D9-CD0F-5448-9AAC-42BF43FC122B}" presName="Name37" presStyleLbl="parChTrans1D2" presStyleIdx="3" presStyleCnt="4"/>
      <dgm:spPr/>
      <dgm:t>
        <a:bodyPr/>
        <a:lstStyle/>
        <a:p>
          <a:endParaRPr lang="en-US"/>
        </a:p>
      </dgm:t>
    </dgm:pt>
    <dgm:pt modelId="{5ABAAD0E-0716-7842-B84D-CBE690D15B46}" type="pres">
      <dgm:prSet presAssocID="{6D55A0B3-9307-2F4E-91D7-18499D789F43}" presName="hierRoot2" presStyleCnt="0">
        <dgm:presLayoutVars>
          <dgm:hierBranch val="init"/>
        </dgm:presLayoutVars>
      </dgm:prSet>
      <dgm:spPr/>
    </dgm:pt>
    <dgm:pt modelId="{CA239851-653A-4F46-A301-73AFC840C753}" type="pres">
      <dgm:prSet presAssocID="{6D55A0B3-9307-2F4E-91D7-18499D789F43}" presName="rootComposite" presStyleCnt="0"/>
      <dgm:spPr/>
    </dgm:pt>
    <dgm:pt modelId="{4F6740F5-D98D-124F-8F0D-45B3E42B3AD3}" type="pres">
      <dgm:prSet presAssocID="{6D55A0B3-9307-2F4E-91D7-18499D789F43}" presName="rootText" presStyleLbl="node2" presStyleIdx="3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C33BEB71-90A6-DB4D-9AD7-F6AA41F97623}" type="pres">
      <dgm:prSet presAssocID="{6D55A0B3-9307-2F4E-91D7-18499D789F43}" presName="rootConnector" presStyleLbl="node2" presStyleIdx="3" presStyleCnt="4"/>
      <dgm:spPr/>
      <dgm:t>
        <a:bodyPr/>
        <a:lstStyle/>
        <a:p>
          <a:endParaRPr lang="en-US"/>
        </a:p>
      </dgm:t>
    </dgm:pt>
    <dgm:pt modelId="{C874340C-70EC-CA4C-B960-03B4559C5342}" type="pres">
      <dgm:prSet presAssocID="{6D55A0B3-9307-2F4E-91D7-18499D789F43}" presName="hierChild4" presStyleCnt="0"/>
      <dgm:spPr/>
    </dgm:pt>
    <dgm:pt modelId="{E44FC2AA-2B26-E245-AF81-09AF97924F4B}" type="pres">
      <dgm:prSet presAssocID="{65DCAD71-839E-A54B-8DA8-CCC3F72C98E8}" presName="Name37" presStyleLbl="parChTrans1D3" presStyleIdx="3" presStyleCnt="4"/>
      <dgm:spPr/>
      <dgm:t>
        <a:bodyPr/>
        <a:lstStyle/>
        <a:p>
          <a:endParaRPr lang="en-US"/>
        </a:p>
      </dgm:t>
    </dgm:pt>
    <dgm:pt modelId="{A3481EE7-EEEB-6C42-BD53-D677C255988D}" type="pres">
      <dgm:prSet presAssocID="{45338563-6D8D-7E4E-87D5-70F16512854D}" presName="hierRoot2" presStyleCnt="0">
        <dgm:presLayoutVars>
          <dgm:hierBranch val="init"/>
        </dgm:presLayoutVars>
      </dgm:prSet>
      <dgm:spPr/>
    </dgm:pt>
    <dgm:pt modelId="{F78EF8B6-5275-524B-B6F8-401B7C77BBEB}" type="pres">
      <dgm:prSet presAssocID="{45338563-6D8D-7E4E-87D5-70F16512854D}" presName="rootComposite" presStyleCnt="0"/>
      <dgm:spPr/>
    </dgm:pt>
    <dgm:pt modelId="{B7848EB1-A408-0741-8481-87BC6E5ED358}" type="pres">
      <dgm:prSet presAssocID="{45338563-6D8D-7E4E-87D5-70F16512854D}" presName="rootText" presStyleLbl="node3" presStyleIdx="3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25B50004-1C21-7543-A7D9-11B53FDF907F}" type="pres">
      <dgm:prSet presAssocID="{45338563-6D8D-7E4E-87D5-70F16512854D}" presName="rootConnector" presStyleLbl="node3" presStyleIdx="3" presStyleCnt="4"/>
      <dgm:spPr/>
      <dgm:t>
        <a:bodyPr/>
        <a:lstStyle/>
        <a:p>
          <a:endParaRPr lang="en-US"/>
        </a:p>
      </dgm:t>
    </dgm:pt>
    <dgm:pt modelId="{F2AD725C-4548-0844-915E-EF50D6CB60AB}" type="pres">
      <dgm:prSet presAssocID="{45338563-6D8D-7E4E-87D5-70F16512854D}" presName="hierChild4" presStyleCnt="0"/>
      <dgm:spPr/>
    </dgm:pt>
    <dgm:pt modelId="{CE2FA41B-310C-694E-A7CC-7E055EAC5A73}" type="pres">
      <dgm:prSet presAssocID="{45338563-6D8D-7E4E-87D5-70F16512854D}" presName="hierChild5" presStyleCnt="0"/>
      <dgm:spPr/>
    </dgm:pt>
    <dgm:pt modelId="{0CEB35E7-4292-3C47-A038-7CB690B742B8}" type="pres">
      <dgm:prSet presAssocID="{6D55A0B3-9307-2F4E-91D7-18499D789F43}" presName="hierChild5" presStyleCnt="0"/>
      <dgm:spPr/>
    </dgm:pt>
    <dgm:pt modelId="{C20C41C0-DA18-BA4B-8E39-F342EF2CED2C}" type="pres">
      <dgm:prSet presAssocID="{50CC7EC1-F4A3-8F46-86CD-01C6BA0DC084}" presName="hierChild3" presStyleCnt="0"/>
      <dgm:spPr/>
    </dgm:pt>
  </dgm:ptLst>
  <dgm:cxnLst>
    <dgm:cxn modelId="{0A326311-797E-864C-87A7-D8B2C90741FB}" type="presOf" srcId="{45338563-6D8D-7E4E-87D5-70F16512854D}" destId="{25B50004-1C21-7543-A7D9-11B53FDF907F}" srcOrd="1" destOrd="0" presId="urn:microsoft.com/office/officeart/2005/8/layout/orgChart1"/>
    <dgm:cxn modelId="{78498A33-A0E1-5A43-AC79-25B030BB70F9}" type="presOf" srcId="{11A07E70-6694-FC41-AF63-8716E424064A}" destId="{944AADAE-613C-954B-9547-6B8A6203E31C}" srcOrd="0" destOrd="0" presId="urn:microsoft.com/office/officeart/2005/8/layout/orgChart1"/>
    <dgm:cxn modelId="{40FDED7F-DEE1-8A40-A0FE-FA02F5D2E259}" type="presOf" srcId="{DCE13D43-7B89-EA4F-9D04-0CBC129220CF}" destId="{E22BCE3F-AEFF-FB4F-B431-063B91617232}" srcOrd="1" destOrd="0" presId="urn:microsoft.com/office/officeart/2005/8/layout/orgChart1"/>
    <dgm:cxn modelId="{A6BBE4AD-5088-214D-9EF4-87F7A47486AA}" type="presOf" srcId="{50CC7EC1-F4A3-8F46-86CD-01C6BA0DC084}" destId="{75A1F7CA-247E-CC41-B33A-51AC704797F0}" srcOrd="1" destOrd="0" presId="urn:microsoft.com/office/officeart/2005/8/layout/orgChart1"/>
    <dgm:cxn modelId="{6ABBAF69-886E-5640-8AC0-52F1033895E6}" type="presOf" srcId="{6D55A0B3-9307-2F4E-91D7-18499D789F43}" destId="{C33BEB71-90A6-DB4D-9AD7-F6AA41F97623}" srcOrd="1" destOrd="0" presId="urn:microsoft.com/office/officeart/2005/8/layout/orgChart1"/>
    <dgm:cxn modelId="{09328C9A-E58C-7F4C-AC3C-6192EDC12E4A}" type="presOf" srcId="{30ADA632-6DA6-B34C-94BE-BD2BDE0239E6}" destId="{FD83918B-F208-3642-9BF9-0D3DF79E08B8}" srcOrd="0" destOrd="0" presId="urn:microsoft.com/office/officeart/2005/8/layout/orgChart1"/>
    <dgm:cxn modelId="{DAAB7F05-3C6C-1241-8778-BD8BE21DC603}" type="presOf" srcId="{CF7BF9FD-7AF5-094F-B814-0FDA348B46FA}" destId="{B3194AB8-9F4A-3B49-8B67-3D16CBF25256}" srcOrd="0" destOrd="0" presId="urn:microsoft.com/office/officeart/2005/8/layout/orgChart1"/>
    <dgm:cxn modelId="{82B0721F-1E1E-F24E-85B6-51BCB5065D45}" type="presOf" srcId="{E63F52D8-9A36-4045-90C4-B0CB853EE8AC}" destId="{4C4D0AF1-02BE-864D-AF36-C856DF084D4E}" srcOrd="1" destOrd="0" presId="urn:microsoft.com/office/officeart/2005/8/layout/orgChart1"/>
    <dgm:cxn modelId="{87A5D965-147C-0C43-B7A1-1A2455A3A12B}" type="presOf" srcId="{3359D7B3-559A-2844-9864-70C50421DF0B}" destId="{55DF707E-A1F9-1049-A361-A8E262D3F85D}" srcOrd="1" destOrd="0" presId="urn:microsoft.com/office/officeart/2005/8/layout/orgChart1"/>
    <dgm:cxn modelId="{55ABD42B-92A8-484B-920D-95E4FB452EE5}" type="presOf" srcId="{6A9318D9-CD0F-5448-9AAC-42BF43FC122B}" destId="{BE10E885-8017-7049-B22D-A7B49FCB4376}" srcOrd="0" destOrd="0" presId="urn:microsoft.com/office/officeart/2005/8/layout/orgChart1"/>
    <dgm:cxn modelId="{B0611744-22D2-F844-9E12-0EA88A289B00}" srcId="{623712E0-0B87-9040-A25A-DF70345A6EE1}" destId="{3359D7B3-559A-2844-9864-70C50421DF0B}" srcOrd="0" destOrd="0" parTransId="{35822590-A0A6-1746-B565-298E89ACED6F}" sibTransId="{F1C32DB1-BFC0-C549-86BC-7493DE2270FD}"/>
    <dgm:cxn modelId="{0DDFF7AE-EC11-E141-B13A-50A637DBB6C9}" type="presOf" srcId="{9EFC3422-D376-174A-883E-F8B7A96426A4}" destId="{20450CD0-BF1C-8141-9E4F-AFD21CB95CD4}" srcOrd="0" destOrd="0" presId="urn:microsoft.com/office/officeart/2005/8/layout/orgChart1"/>
    <dgm:cxn modelId="{7267FFA2-09AB-0D45-B6BC-AD65F9E49EE2}" type="presOf" srcId="{50CC7EC1-F4A3-8F46-86CD-01C6BA0DC084}" destId="{A96CC031-D6D7-994A-B999-0E5BB5072A38}" srcOrd="0" destOrd="0" presId="urn:microsoft.com/office/officeart/2005/8/layout/orgChart1"/>
    <dgm:cxn modelId="{C02D6D00-C0C1-8840-BDF1-E29CB1D83857}" type="presOf" srcId="{80FA94F1-2C94-6248-8E0A-396A9EBB2949}" destId="{E62AEF42-4DC8-0D4D-95DC-66877C14997B}" srcOrd="0" destOrd="0" presId="urn:microsoft.com/office/officeart/2005/8/layout/orgChart1"/>
    <dgm:cxn modelId="{4B866EC8-6DCC-8249-B429-4999EA829D87}" type="presOf" srcId="{623712E0-0B87-9040-A25A-DF70345A6EE1}" destId="{3BBF7826-FFAD-0B49-B301-84F697D9F2A2}" srcOrd="0" destOrd="0" presId="urn:microsoft.com/office/officeart/2005/8/layout/orgChart1"/>
    <dgm:cxn modelId="{71652C37-7A4D-FE4F-84C6-1ECE85380E82}" type="presOf" srcId="{623712E0-0B87-9040-A25A-DF70345A6EE1}" destId="{45769E0B-20DC-2049-8805-7A312D7672F7}" srcOrd="1" destOrd="0" presId="urn:microsoft.com/office/officeart/2005/8/layout/orgChart1"/>
    <dgm:cxn modelId="{4389C8A9-C6A5-6347-8889-42B90CB49274}" srcId="{DCE13D43-7B89-EA4F-9D04-0CBC129220CF}" destId="{E63F52D8-9A36-4045-90C4-B0CB853EE8AC}" srcOrd="0" destOrd="0" parTransId="{9EFC3422-D376-174A-883E-F8B7A96426A4}" sibTransId="{1B7C854A-4900-6143-A36D-4CB9CBE3360A}"/>
    <dgm:cxn modelId="{A4F24655-6B7D-CC42-AFC9-6AEEC63051E1}" type="presOf" srcId="{45338563-6D8D-7E4E-87D5-70F16512854D}" destId="{B7848EB1-A408-0741-8481-87BC6E5ED358}" srcOrd="0" destOrd="0" presId="urn:microsoft.com/office/officeart/2005/8/layout/orgChart1"/>
    <dgm:cxn modelId="{A2F29A97-0984-1D46-8DE8-89CBD76A0796}" srcId="{6D55A0B3-9307-2F4E-91D7-18499D789F43}" destId="{45338563-6D8D-7E4E-87D5-70F16512854D}" srcOrd="0" destOrd="0" parTransId="{65DCAD71-839E-A54B-8DA8-CCC3F72C98E8}" sibTransId="{ACD52F5C-12A9-E345-989D-9DD51F9DB722}"/>
    <dgm:cxn modelId="{A331A314-1DAD-EB45-B46C-CC7FD07333F5}" srcId="{30ADA632-6DA6-B34C-94BE-BD2BDE0239E6}" destId="{575833F5-F0D0-F845-A922-95CFD6E82A63}" srcOrd="0" destOrd="0" parTransId="{80FA94F1-2C94-6248-8E0A-396A9EBB2949}" sibTransId="{C8A6A9AE-5AB1-0345-BCF0-6B1D5C7A6704}"/>
    <dgm:cxn modelId="{41095682-8318-7748-8B1F-A3072DF80712}" srcId="{50CC7EC1-F4A3-8F46-86CD-01C6BA0DC084}" destId="{6D55A0B3-9307-2F4E-91D7-18499D789F43}" srcOrd="3" destOrd="0" parTransId="{6A9318D9-CD0F-5448-9AAC-42BF43FC122B}" sibTransId="{8F7A85C5-5E17-CB43-9BCF-71E9C8BAF029}"/>
    <dgm:cxn modelId="{4D56897D-B873-E748-BE1C-F0D320935C59}" type="presOf" srcId="{575833F5-F0D0-F845-A922-95CFD6E82A63}" destId="{979934C8-527A-E74D-984A-3F3610780CB1}" srcOrd="0" destOrd="0" presId="urn:microsoft.com/office/officeart/2005/8/layout/orgChart1"/>
    <dgm:cxn modelId="{C224DE74-C915-9E47-910B-2F67F9FDEB63}" type="presOf" srcId="{DCE13D43-7B89-EA4F-9D04-0CBC129220CF}" destId="{2340E5F0-EC33-4248-AF40-9B53E5969D4E}" srcOrd="0" destOrd="0" presId="urn:microsoft.com/office/officeart/2005/8/layout/orgChart1"/>
    <dgm:cxn modelId="{0AEBE0F5-1A74-664C-84A1-42E26C5520A1}" type="presOf" srcId="{6D55A0B3-9307-2F4E-91D7-18499D789F43}" destId="{4F6740F5-D98D-124F-8F0D-45B3E42B3AD3}" srcOrd="0" destOrd="0" presId="urn:microsoft.com/office/officeart/2005/8/layout/orgChart1"/>
    <dgm:cxn modelId="{16A6A42F-AD8B-BA45-B5D5-1FCF75BD166F}" type="presOf" srcId="{575833F5-F0D0-F845-A922-95CFD6E82A63}" destId="{E207DC70-768D-AD49-AF64-E683CAE36064}" srcOrd="1" destOrd="0" presId="urn:microsoft.com/office/officeart/2005/8/layout/orgChart1"/>
    <dgm:cxn modelId="{AB78FAF8-CF59-9D48-924C-9B6D276ABAB2}" type="presOf" srcId="{E63F52D8-9A36-4045-90C4-B0CB853EE8AC}" destId="{EE8C548B-EFE2-7848-B6E8-B97209EC5037}" srcOrd="0" destOrd="0" presId="urn:microsoft.com/office/officeart/2005/8/layout/orgChart1"/>
    <dgm:cxn modelId="{421B5A67-014A-9F4C-9B4A-E0BE4D738A11}" type="presOf" srcId="{65DCAD71-839E-A54B-8DA8-CCC3F72C98E8}" destId="{E44FC2AA-2B26-E245-AF81-09AF97924F4B}" srcOrd="0" destOrd="0" presId="urn:microsoft.com/office/officeart/2005/8/layout/orgChart1"/>
    <dgm:cxn modelId="{163D48F6-45F6-0C4B-AEBA-837A1312A67A}" type="presOf" srcId="{66F38D20-0414-BA4D-A8F7-B3B7A887DEFC}" destId="{FC5AA051-448B-3244-BCBC-C5B9689D3EB2}" srcOrd="0" destOrd="0" presId="urn:microsoft.com/office/officeart/2005/8/layout/orgChart1"/>
    <dgm:cxn modelId="{53ACAF41-376F-9946-B450-FAEAB2BF0005}" type="presOf" srcId="{35822590-A0A6-1746-B565-298E89ACED6F}" destId="{93F63D02-817A-0748-A9B5-8E89017856BD}" srcOrd="0" destOrd="0" presId="urn:microsoft.com/office/officeart/2005/8/layout/orgChart1"/>
    <dgm:cxn modelId="{805A6744-2DDC-A64F-8F78-F8AE585B9BCB}" srcId="{859A7F46-08B8-F346-B158-33AF7AB12715}" destId="{50CC7EC1-F4A3-8F46-86CD-01C6BA0DC084}" srcOrd="0" destOrd="0" parTransId="{8C85C45F-E069-F040-A704-F9921F945672}" sibTransId="{D073D6F3-CCB6-7449-B311-B5DFAACF0476}"/>
    <dgm:cxn modelId="{BE117516-9402-8840-A69D-1439F4A377F2}" srcId="{50CC7EC1-F4A3-8F46-86CD-01C6BA0DC084}" destId="{623712E0-0B87-9040-A25A-DF70345A6EE1}" srcOrd="2" destOrd="0" parTransId="{66F38D20-0414-BA4D-A8F7-B3B7A887DEFC}" sibTransId="{7EF29F94-D4F7-B844-BA5D-69FF011D5A9D}"/>
    <dgm:cxn modelId="{537AA9AA-0DB9-7E40-9A16-B7D9393D1153}" srcId="{50CC7EC1-F4A3-8F46-86CD-01C6BA0DC084}" destId="{DCE13D43-7B89-EA4F-9D04-0CBC129220CF}" srcOrd="0" destOrd="0" parTransId="{11A07E70-6694-FC41-AF63-8716E424064A}" sibTransId="{7FDA91F6-459D-0949-A73B-40B4F6683815}"/>
    <dgm:cxn modelId="{E7E706CD-7EA9-D34A-A33D-8D4C837DE373}" srcId="{50CC7EC1-F4A3-8F46-86CD-01C6BA0DC084}" destId="{30ADA632-6DA6-B34C-94BE-BD2BDE0239E6}" srcOrd="1" destOrd="0" parTransId="{CF7BF9FD-7AF5-094F-B814-0FDA348B46FA}" sibTransId="{82D7D6E3-59BC-7446-9837-EFCE44C28DB1}"/>
    <dgm:cxn modelId="{2D57C68E-070C-A344-8623-89A372EF67CA}" type="presOf" srcId="{30ADA632-6DA6-B34C-94BE-BD2BDE0239E6}" destId="{F0A98640-8A86-D744-8BC6-F6FE25EB1E30}" srcOrd="1" destOrd="0" presId="urn:microsoft.com/office/officeart/2005/8/layout/orgChart1"/>
    <dgm:cxn modelId="{03C1F334-473A-3C42-899D-C1FFD3D213C6}" type="presOf" srcId="{3359D7B3-559A-2844-9864-70C50421DF0B}" destId="{40EC0775-F2E9-5249-B683-1D9A8C7C6F31}" srcOrd="0" destOrd="0" presId="urn:microsoft.com/office/officeart/2005/8/layout/orgChart1"/>
    <dgm:cxn modelId="{7555A44D-5596-0C4A-A47E-BD5E18EDB3D2}" type="presOf" srcId="{859A7F46-08B8-F346-B158-33AF7AB12715}" destId="{5D40953B-3C86-5F42-B680-C6A5BF5FEB7B}" srcOrd="0" destOrd="0" presId="urn:microsoft.com/office/officeart/2005/8/layout/orgChart1"/>
    <dgm:cxn modelId="{78312D5A-5534-434F-8EA3-434593AD6D04}" type="presParOf" srcId="{5D40953B-3C86-5F42-B680-C6A5BF5FEB7B}" destId="{F794F727-EF30-2740-A779-1DD1E8E95DA1}" srcOrd="0" destOrd="0" presId="urn:microsoft.com/office/officeart/2005/8/layout/orgChart1"/>
    <dgm:cxn modelId="{6AF12543-E5E5-2C41-B6EC-36450DAD0267}" type="presParOf" srcId="{F794F727-EF30-2740-A779-1DD1E8E95DA1}" destId="{9426A756-BC61-B94D-A68D-1089E8F68962}" srcOrd="0" destOrd="0" presId="urn:microsoft.com/office/officeart/2005/8/layout/orgChart1"/>
    <dgm:cxn modelId="{4A8882EC-0D8B-3840-AA12-DC8C655EEBB8}" type="presParOf" srcId="{9426A756-BC61-B94D-A68D-1089E8F68962}" destId="{A96CC031-D6D7-994A-B999-0E5BB5072A38}" srcOrd="0" destOrd="0" presId="urn:microsoft.com/office/officeart/2005/8/layout/orgChart1"/>
    <dgm:cxn modelId="{FAE074D9-2057-4F4A-8B95-FC06369C44C1}" type="presParOf" srcId="{9426A756-BC61-B94D-A68D-1089E8F68962}" destId="{75A1F7CA-247E-CC41-B33A-51AC704797F0}" srcOrd="1" destOrd="0" presId="urn:microsoft.com/office/officeart/2005/8/layout/orgChart1"/>
    <dgm:cxn modelId="{716DE9D5-0D26-C545-8476-C697F7B806C9}" type="presParOf" srcId="{F794F727-EF30-2740-A779-1DD1E8E95DA1}" destId="{3C51F18E-E59D-B64B-AEC2-8BAAF3A21B74}" srcOrd="1" destOrd="0" presId="urn:microsoft.com/office/officeart/2005/8/layout/orgChart1"/>
    <dgm:cxn modelId="{28C3A98C-091A-094E-97EA-E05CD627D77E}" type="presParOf" srcId="{3C51F18E-E59D-B64B-AEC2-8BAAF3A21B74}" destId="{944AADAE-613C-954B-9547-6B8A6203E31C}" srcOrd="0" destOrd="0" presId="urn:microsoft.com/office/officeart/2005/8/layout/orgChart1"/>
    <dgm:cxn modelId="{BF7D6D7B-764A-D946-9179-D7EC0CED7A66}" type="presParOf" srcId="{3C51F18E-E59D-B64B-AEC2-8BAAF3A21B74}" destId="{6930A3ED-14E5-B74B-977B-E8C50CB736B3}" srcOrd="1" destOrd="0" presId="urn:microsoft.com/office/officeart/2005/8/layout/orgChart1"/>
    <dgm:cxn modelId="{3C4465D6-3826-7C4A-B455-FF1367A4E4C9}" type="presParOf" srcId="{6930A3ED-14E5-B74B-977B-E8C50CB736B3}" destId="{7715E65C-616B-0741-94E9-62A33907F042}" srcOrd="0" destOrd="0" presId="urn:microsoft.com/office/officeart/2005/8/layout/orgChart1"/>
    <dgm:cxn modelId="{A6096341-77A4-0045-A324-970E4A03EF5E}" type="presParOf" srcId="{7715E65C-616B-0741-94E9-62A33907F042}" destId="{2340E5F0-EC33-4248-AF40-9B53E5969D4E}" srcOrd="0" destOrd="0" presId="urn:microsoft.com/office/officeart/2005/8/layout/orgChart1"/>
    <dgm:cxn modelId="{901F6906-6B59-D548-89AE-47AB1A4D73F6}" type="presParOf" srcId="{7715E65C-616B-0741-94E9-62A33907F042}" destId="{E22BCE3F-AEFF-FB4F-B431-063B91617232}" srcOrd="1" destOrd="0" presId="urn:microsoft.com/office/officeart/2005/8/layout/orgChart1"/>
    <dgm:cxn modelId="{86062912-AD87-604B-93E2-25C4CCE03E6F}" type="presParOf" srcId="{6930A3ED-14E5-B74B-977B-E8C50CB736B3}" destId="{B81D71DC-4AC8-B04C-9415-57D3955026BD}" srcOrd="1" destOrd="0" presId="urn:microsoft.com/office/officeart/2005/8/layout/orgChart1"/>
    <dgm:cxn modelId="{4F984537-81DF-8C44-9AC6-F2393A0178D2}" type="presParOf" srcId="{B81D71DC-4AC8-B04C-9415-57D3955026BD}" destId="{20450CD0-BF1C-8141-9E4F-AFD21CB95CD4}" srcOrd="0" destOrd="0" presId="urn:microsoft.com/office/officeart/2005/8/layout/orgChart1"/>
    <dgm:cxn modelId="{9A1B382D-FFA9-8C4C-A8E0-3B5C3A00E6BC}" type="presParOf" srcId="{B81D71DC-4AC8-B04C-9415-57D3955026BD}" destId="{5A5489FC-CE74-EA44-A394-F76C0239AB5E}" srcOrd="1" destOrd="0" presId="urn:microsoft.com/office/officeart/2005/8/layout/orgChart1"/>
    <dgm:cxn modelId="{8D16EFD9-2A7B-194E-889A-445AC469CAEF}" type="presParOf" srcId="{5A5489FC-CE74-EA44-A394-F76C0239AB5E}" destId="{54BA8838-2031-3B41-984A-1F092344A562}" srcOrd="0" destOrd="0" presId="urn:microsoft.com/office/officeart/2005/8/layout/orgChart1"/>
    <dgm:cxn modelId="{620AD2FD-EBD6-F146-B0A5-CAFC9EDC82FC}" type="presParOf" srcId="{54BA8838-2031-3B41-984A-1F092344A562}" destId="{EE8C548B-EFE2-7848-B6E8-B97209EC5037}" srcOrd="0" destOrd="0" presId="urn:microsoft.com/office/officeart/2005/8/layout/orgChart1"/>
    <dgm:cxn modelId="{4E4699F6-6A82-3140-B669-1C55277A17D9}" type="presParOf" srcId="{54BA8838-2031-3B41-984A-1F092344A562}" destId="{4C4D0AF1-02BE-864D-AF36-C856DF084D4E}" srcOrd="1" destOrd="0" presId="urn:microsoft.com/office/officeart/2005/8/layout/orgChart1"/>
    <dgm:cxn modelId="{21BDBE80-97E2-A14D-A207-837F0B072068}" type="presParOf" srcId="{5A5489FC-CE74-EA44-A394-F76C0239AB5E}" destId="{75086DC7-7C32-6343-9321-C2CDD1CFC231}" srcOrd="1" destOrd="0" presId="urn:microsoft.com/office/officeart/2005/8/layout/orgChart1"/>
    <dgm:cxn modelId="{89C94F7E-6E99-5443-A083-FB78CFF5763E}" type="presParOf" srcId="{5A5489FC-CE74-EA44-A394-F76C0239AB5E}" destId="{A62B200D-00EA-A54E-AFCE-00EA137F39E9}" srcOrd="2" destOrd="0" presId="urn:microsoft.com/office/officeart/2005/8/layout/orgChart1"/>
    <dgm:cxn modelId="{15BDF16D-94CD-D842-8BDF-6A7A9642D6DE}" type="presParOf" srcId="{6930A3ED-14E5-B74B-977B-E8C50CB736B3}" destId="{F8A0BB89-09F1-6A4E-9477-5AFA42A5F705}" srcOrd="2" destOrd="0" presId="urn:microsoft.com/office/officeart/2005/8/layout/orgChart1"/>
    <dgm:cxn modelId="{C73A4581-FEDA-AF43-8D01-529E8098EA05}" type="presParOf" srcId="{3C51F18E-E59D-B64B-AEC2-8BAAF3A21B74}" destId="{B3194AB8-9F4A-3B49-8B67-3D16CBF25256}" srcOrd="2" destOrd="0" presId="urn:microsoft.com/office/officeart/2005/8/layout/orgChart1"/>
    <dgm:cxn modelId="{B1DBA510-DA00-A64E-B404-69A1A355C2DC}" type="presParOf" srcId="{3C51F18E-E59D-B64B-AEC2-8BAAF3A21B74}" destId="{051F5433-C2B4-7049-ACD1-327BFE088D02}" srcOrd="3" destOrd="0" presId="urn:microsoft.com/office/officeart/2005/8/layout/orgChart1"/>
    <dgm:cxn modelId="{C018C33D-D305-9D47-BDE5-A7BEC66BCD4F}" type="presParOf" srcId="{051F5433-C2B4-7049-ACD1-327BFE088D02}" destId="{E7AEDAB6-02A4-984E-9579-AF9DDB2CAFB1}" srcOrd="0" destOrd="0" presId="urn:microsoft.com/office/officeart/2005/8/layout/orgChart1"/>
    <dgm:cxn modelId="{DF6E8C96-79EF-1448-97DC-9FABB67DD012}" type="presParOf" srcId="{E7AEDAB6-02A4-984E-9579-AF9DDB2CAFB1}" destId="{FD83918B-F208-3642-9BF9-0D3DF79E08B8}" srcOrd="0" destOrd="0" presId="urn:microsoft.com/office/officeart/2005/8/layout/orgChart1"/>
    <dgm:cxn modelId="{7A9D123F-98F7-0243-AF18-F76737F1AB13}" type="presParOf" srcId="{E7AEDAB6-02A4-984E-9579-AF9DDB2CAFB1}" destId="{F0A98640-8A86-D744-8BC6-F6FE25EB1E30}" srcOrd="1" destOrd="0" presId="urn:microsoft.com/office/officeart/2005/8/layout/orgChart1"/>
    <dgm:cxn modelId="{B1CFA4F3-BCCB-4946-B899-514624087396}" type="presParOf" srcId="{051F5433-C2B4-7049-ACD1-327BFE088D02}" destId="{22F5139F-F378-E043-AF15-5CCB0370879A}" srcOrd="1" destOrd="0" presId="urn:microsoft.com/office/officeart/2005/8/layout/orgChart1"/>
    <dgm:cxn modelId="{73DA44E5-DC71-894A-9697-525FCA40E449}" type="presParOf" srcId="{22F5139F-F378-E043-AF15-5CCB0370879A}" destId="{E62AEF42-4DC8-0D4D-95DC-66877C14997B}" srcOrd="0" destOrd="0" presId="urn:microsoft.com/office/officeart/2005/8/layout/orgChart1"/>
    <dgm:cxn modelId="{8023606A-F347-244A-889C-857BF129541F}" type="presParOf" srcId="{22F5139F-F378-E043-AF15-5CCB0370879A}" destId="{A7AE7874-F885-F447-82C4-56BC5E802C5B}" srcOrd="1" destOrd="0" presId="urn:microsoft.com/office/officeart/2005/8/layout/orgChart1"/>
    <dgm:cxn modelId="{F94191E0-EAFD-D44F-B42E-48231343A47A}" type="presParOf" srcId="{A7AE7874-F885-F447-82C4-56BC5E802C5B}" destId="{C5EEA6FE-FF09-274B-9CFE-8619C0E25AD6}" srcOrd="0" destOrd="0" presId="urn:microsoft.com/office/officeart/2005/8/layout/orgChart1"/>
    <dgm:cxn modelId="{3ADBF1F1-CF19-BF41-9778-7B4586A04F87}" type="presParOf" srcId="{C5EEA6FE-FF09-274B-9CFE-8619C0E25AD6}" destId="{979934C8-527A-E74D-984A-3F3610780CB1}" srcOrd="0" destOrd="0" presId="urn:microsoft.com/office/officeart/2005/8/layout/orgChart1"/>
    <dgm:cxn modelId="{0D1DA699-F4A8-4F42-9717-9EF0FE787752}" type="presParOf" srcId="{C5EEA6FE-FF09-274B-9CFE-8619C0E25AD6}" destId="{E207DC70-768D-AD49-AF64-E683CAE36064}" srcOrd="1" destOrd="0" presId="urn:microsoft.com/office/officeart/2005/8/layout/orgChart1"/>
    <dgm:cxn modelId="{98C695A0-6084-7845-872D-7901D55ECB98}" type="presParOf" srcId="{A7AE7874-F885-F447-82C4-56BC5E802C5B}" destId="{E891EA2D-9E21-0B49-8488-EED14ED238BA}" srcOrd="1" destOrd="0" presId="urn:microsoft.com/office/officeart/2005/8/layout/orgChart1"/>
    <dgm:cxn modelId="{4C373FAC-A096-F54B-90D5-F56403CC7561}" type="presParOf" srcId="{A7AE7874-F885-F447-82C4-56BC5E802C5B}" destId="{ECB7D827-0439-BA4B-9D65-0650459C5B4D}" srcOrd="2" destOrd="0" presId="urn:microsoft.com/office/officeart/2005/8/layout/orgChart1"/>
    <dgm:cxn modelId="{44EA8CDF-FC81-2A46-9851-B6AE440527D3}" type="presParOf" srcId="{051F5433-C2B4-7049-ACD1-327BFE088D02}" destId="{857E6F3D-1BEC-1341-A409-6D64F1515AC1}" srcOrd="2" destOrd="0" presId="urn:microsoft.com/office/officeart/2005/8/layout/orgChart1"/>
    <dgm:cxn modelId="{B4F7AAF4-8727-3949-8973-065129D2ED73}" type="presParOf" srcId="{3C51F18E-E59D-B64B-AEC2-8BAAF3A21B74}" destId="{FC5AA051-448B-3244-BCBC-C5B9689D3EB2}" srcOrd="4" destOrd="0" presId="urn:microsoft.com/office/officeart/2005/8/layout/orgChart1"/>
    <dgm:cxn modelId="{E8E57EC9-C256-574E-B7EF-FB92795A779F}" type="presParOf" srcId="{3C51F18E-E59D-B64B-AEC2-8BAAF3A21B74}" destId="{86917E10-0CA1-EB40-9A36-8DD22643B441}" srcOrd="5" destOrd="0" presId="urn:microsoft.com/office/officeart/2005/8/layout/orgChart1"/>
    <dgm:cxn modelId="{0A80B4C3-8B69-9041-ABDD-FF13019B4A59}" type="presParOf" srcId="{86917E10-0CA1-EB40-9A36-8DD22643B441}" destId="{EBAD253F-CF64-6E40-9AE6-3DCF60A7B057}" srcOrd="0" destOrd="0" presId="urn:microsoft.com/office/officeart/2005/8/layout/orgChart1"/>
    <dgm:cxn modelId="{5808692F-86B9-2548-AACA-4C728465A38B}" type="presParOf" srcId="{EBAD253F-CF64-6E40-9AE6-3DCF60A7B057}" destId="{3BBF7826-FFAD-0B49-B301-84F697D9F2A2}" srcOrd="0" destOrd="0" presId="urn:microsoft.com/office/officeart/2005/8/layout/orgChart1"/>
    <dgm:cxn modelId="{DFB9DF6B-9E94-EE4E-8B34-7C14AABB2B8A}" type="presParOf" srcId="{EBAD253F-CF64-6E40-9AE6-3DCF60A7B057}" destId="{45769E0B-20DC-2049-8805-7A312D7672F7}" srcOrd="1" destOrd="0" presId="urn:microsoft.com/office/officeart/2005/8/layout/orgChart1"/>
    <dgm:cxn modelId="{E266F351-06C5-404E-8B4B-B43CB4457D88}" type="presParOf" srcId="{86917E10-0CA1-EB40-9A36-8DD22643B441}" destId="{13F74043-F241-B94D-91FF-EE8637BA9DA8}" srcOrd="1" destOrd="0" presId="urn:microsoft.com/office/officeart/2005/8/layout/orgChart1"/>
    <dgm:cxn modelId="{8C6F1FCC-75B7-FF4D-B524-3E2486ADFB7D}" type="presParOf" srcId="{13F74043-F241-B94D-91FF-EE8637BA9DA8}" destId="{93F63D02-817A-0748-A9B5-8E89017856BD}" srcOrd="0" destOrd="0" presId="urn:microsoft.com/office/officeart/2005/8/layout/orgChart1"/>
    <dgm:cxn modelId="{E35AE523-D766-9844-8632-9ABE17BCE017}" type="presParOf" srcId="{13F74043-F241-B94D-91FF-EE8637BA9DA8}" destId="{02759A85-5A40-BF43-9EFF-BEEF8FE0656A}" srcOrd="1" destOrd="0" presId="urn:microsoft.com/office/officeart/2005/8/layout/orgChart1"/>
    <dgm:cxn modelId="{BCB450F3-B085-0140-BDCA-98F25D475508}" type="presParOf" srcId="{02759A85-5A40-BF43-9EFF-BEEF8FE0656A}" destId="{E457DD3F-73D9-1C41-802D-1F4E23AEF457}" srcOrd="0" destOrd="0" presId="urn:microsoft.com/office/officeart/2005/8/layout/orgChart1"/>
    <dgm:cxn modelId="{AED98247-37A2-BE40-832C-F52833ADE89E}" type="presParOf" srcId="{E457DD3F-73D9-1C41-802D-1F4E23AEF457}" destId="{40EC0775-F2E9-5249-B683-1D9A8C7C6F31}" srcOrd="0" destOrd="0" presId="urn:microsoft.com/office/officeart/2005/8/layout/orgChart1"/>
    <dgm:cxn modelId="{4343EB5C-93FB-AB45-A568-9BCD80D43B90}" type="presParOf" srcId="{E457DD3F-73D9-1C41-802D-1F4E23AEF457}" destId="{55DF707E-A1F9-1049-A361-A8E262D3F85D}" srcOrd="1" destOrd="0" presId="urn:microsoft.com/office/officeart/2005/8/layout/orgChart1"/>
    <dgm:cxn modelId="{7EA9570E-7DF3-8442-BA90-21CB15D7C647}" type="presParOf" srcId="{02759A85-5A40-BF43-9EFF-BEEF8FE0656A}" destId="{98C45E21-7564-1F4D-9B8D-35A211C33733}" srcOrd="1" destOrd="0" presId="urn:microsoft.com/office/officeart/2005/8/layout/orgChart1"/>
    <dgm:cxn modelId="{B0F99AB8-17DC-9D48-B621-770B10264308}" type="presParOf" srcId="{02759A85-5A40-BF43-9EFF-BEEF8FE0656A}" destId="{CD8E9CD7-452D-6C43-9E41-638F9D71A7C6}" srcOrd="2" destOrd="0" presId="urn:microsoft.com/office/officeart/2005/8/layout/orgChart1"/>
    <dgm:cxn modelId="{55AF9045-64BF-C54C-ABC6-A072E2A24A57}" type="presParOf" srcId="{86917E10-0CA1-EB40-9A36-8DD22643B441}" destId="{9D529862-37C4-7F4A-83CC-BA0D7A7306E3}" srcOrd="2" destOrd="0" presId="urn:microsoft.com/office/officeart/2005/8/layout/orgChart1"/>
    <dgm:cxn modelId="{E61B1F67-F12F-8B47-9A2E-F1AB1EDB0178}" type="presParOf" srcId="{3C51F18E-E59D-B64B-AEC2-8BAAF3A21B74}" destId="{BE10E885-8017-7049-B22D-A7B49FCB4376}" srcOrd="6" destOrd="0" presId="urn:microsoft.com/office/officeart/2005/8/layout/orgChart1"/>
    <dgm:cxn modelId="{DCB32BFE-FD75-5D40-A2D4-C7E169CE273B}" type="presParOf" srcId="{3C51F18E-E59D-B64B-AEC2-8BAAF3A21B74}" destId="{5ABAAD0E-0716-7842-B84D-CBE690D15B46}" srcOrd="7" destOrd="0" presId="urn:microsoft.com/office/officeart/2005/8/layout/orgChart1"/>
    <dgm:cxn modelId="{FD034799-4866-4F45-8A2F-0694D3E884CF}" type="presParOf" srcId="{5ABAAD0E-0716-7842-B84D-CBE690D15B46}" destId="{CA239851-653A-4F46-A301-73AFC840C753}" srcOrd="0" destOrd="0" presId="urn:microsoft.com/office/officeart/2005/8/layout/orgChart1"/>
    <dgm:cxn modelId="{00178F24-A330-6247-B805-402C4582F06D}" type="presParOf" srcId="{CA239851-653A-4F46-A301-73AFC840C753}" destId="{4F6740F5-D98D-124F-8F0D-45B3E42B3AD3}" srcOrd="0" destOrd="0" presId="urn:microsoft.com/office/officeart/2005/8/layout/orgChart1"/>
    <dgm:cxn modelId="{E36931AF-357B-D842-A110-69DF2B8D2A50}" type="presParOf" srcId="{CA239851-653A-4F46-A301-73AFC840C753}" destId="{C33BEB71-90A6-DB4D-9AD7-F6AA41F97623}" srcOrd="1" destOrd="0" presId="urn:microsoft.com/office/officeart/2005/8/layout/orgChart1"/>
    <dgm:cxn modelId="{1B980387-4BE2-924A-891E-90975EFCBD66}" type="presParOf" srcId="{5ABAAD0E-0716-7842-B84D-CBE690D15B46}" destId="{C874340C-70EC-CA4C-B960-03B4559C5342}" srcOrd="1" destOrd="0" presId="urn:microsoft.com/office/officeart/2005/8/layout/orgChart1"/>
    <dgm:cxn modelId="{17CE2602-0C10-984B-BAB8-4972057DD557}" type="presParOf" srcId="{C874340C-70EC-CA4C-B960-03B4559C5342}" destId="{E44FC2AA-2B26-E245-AF81-09AF97924F4B}" srcOrd="0" destOrd="0" presId="urn:microsoft.com/office/officeart/2005/8/layout/orgChart1"/>
    <dgm:cxn modelId="{24FC0331-ED76-E143-BEAB-1327AA44FA8E}" type="presParOf" srcId="{C874340C-70EC-CA4C-B960-03B4559C5342}" destId="{A3481EE7-EEEB-6C42-BD53-D677C255988D}" srcOrd="1" destOrd="0" presId="urn:microsoft.com/office/officeart/2005/8/layout/orgChart1"/>
    <dgm:cxn modelId="{FFEB4C1D-6F49-8E4C-8DB7-96519167657C}" type="presParOf" srcId="{A3481EE7-EEEB-6C42-BD53-D677C255988D}" destId="{F78EF8B6-5275-524B-B6F8-401B7C77BBEB}" srcOrd="0" destOrd="0" presId="urn:microsoft.com/office/officeart/2005/8/layout/orgChart1"/>
    <dgm:cxn modelId="{4185E65C-1561-824A-979E-8BD42EE1C89A}" type="presParOf" srcId="{F78EF8B6-5275-524B-B6F8-401B7C77BBEB}" destId="{B7848EB1-A408-0741-8481-87BC6E5ED358}" srcOrd="0" destOrd="0" presId="urn:microsoft.com/office/officeart/2005/8/layout/orgChart1"/>
    <dgm:cxn modelId="{8AF6C18B-B2AB-D243-9EE9-CF195B5823FD}" type="presParOf" srcId="{F78EF8B6-5275-524B-B6F8-401B7C77BBEB}" destId="{25B50004-1C21-7543-A7D9-11B53FDF907F}" srcOrd="1" destOrd="0" presId="urn:microsoft.com/office/officeart/2005/8/layout/orgChart1"/>
    <dgm:cxn modelId="{373009E3-7B0F-FA4E-987D-DC303074A419}" type="presParOf" srcId="{A3481EE7-EEEB-6C42-BD53-D677C255988D}" destId="{F2AD725C-4548-0844-915E-EF50D6CB60AB}" srcOrd="1" destOrd="0" presId="urn:microsoft.com/office/officeart/2005/8/layout/orgChart1"/>
    <dgm:cxn modelId="{F08A9E9B-33FF-CA41-8847-4BA3313EACAF}" type="presParOf" srcId="{A3481EE7-EEEB-6C42-BD53-D677C255988D}" destId="{CE2FA41B-310C-694E-A7CC-7E055EAC5A73}" srcOrd="2" destOrd="0" presId="urn:microsoft.com/office/officeart/2005/8/layout/orgChart1"/>
    <dgm:cxn modelId="{214C0D0C-B416-7A43-86ED-9330A6722ED1}" type="presParOf" srcId="{5ABAAD0E-0716-7842-B84D-CBE690D15B46}" destId="{0CEB35E7-4292-3C47-A038-7CB690B742B8}" srcOrd="2" destOrd="0" presId="urn:microsoft.com/office/officeart/2005/8/layout/orgChart1"/>
    <dgm:cxn modelId="{7FF215CE-5F46-4549-AA5C-3BA096DEF1A1}" type="presParOf" srcId="{F794F727-EF30-2740-A779-1DD1E8E95DA1}" destId="{C20C41C0-DA18-BA4B-8E39-F342EF2CED2C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859A7F46-08B8-F346-B158-33AF7AB12715}" type="doc">
      <dgm:prSet loTypeId="urn:microsoft.com/office/officeart/2005/8/layout/orgChart1" loCatId="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en-US"/>
        </a:p>
      </dgm:t>
    </dgm:pt>
    <dgm:pt modelId="{50CC7EC1-F4A3-8F46-86CD-01C6BA0DC084}">
      <dgm:prSet phldrT="[Text]"/>
      <dgm:spPr>
        <a:solidFill>
          <a:srgbClr val="008000"/>
        </a:solidFill>
      </dgm:spPr>
      <dgm:t>
        <a:bodyPr/>
        <a:lstStyle/>
        <a:p>
          <a:r>
            <a:rPr lang="en-US" dirty="0" smtClean="0"/>
            <a:t>eduGain Support</a:t>
          </a:r>
          <a:endParaRPr lang="en-US" dirty="0"/>
        </a:p>
      </dgm:t>
    </dgm:pt>
    <dgm:pt modelId="{8C85C45F-E069-F040-A704-F9921F945672}" type="parTrans" cxnId="{805A6744-2DDC-A64F-8F78-F8AE585B9BCB}">
      <dgm:prSet/>
      <dgm:spPr/>
      <dgm:t>
        <a:bodyPr/>
        <a:lstStyle/>
        <a:p>
          <a:endParaRPr lang="en-US"/>
        </a:p>
      </dgm:t>
    </dgm:pt>
    <dgm:pt modelId="{D073D6F3-CCB6-7449-B311-B5DFAACF0476}" type="sibTrans" cxnId="{805A6744-2DDC-A64F-8F78-F8AE585B9BCB}">
      <dgm:prSet/>
      <dgm:spPr/>
      <dgm:t>
        <a:bodyPr/>
        <a:lstStyle/>
        <a:p>
          <a:endParaRPr lang="en-US"/>
        </a:p>
      </dgm:t>
    </dgm:pt>
    <dgm:pt modelId="{30ADA632-6DA6-B34C-94BE-BD2BDE0239E6}">
      <dgm:prSet phldrT="[Text]"/>
      <dgm:spPr>
        <a:solidFill>
          <a:srgbClr val="008000"/>
        </a:solidFill>
      </dgm:spPr>
      <dgm:t>
        <a:bodyPr/>
        <a:lstStyle/>
        <a:p>
          <a:r>
            <a:rPr lang="en-US" dirty="0" err="1" smtClean="0"/>
            <a:t>Incommon</a:t>
          </a:r>
          <a:endParaRPr lang="en-US" dirty="0"/>
        </a:p>
      </dgm:t>
    </dgm:pt>
    <dgm:pt modelId="{CF7BF9FD-7AF5-094F-B814-0FDA348B46FA}" type="parTrans" cxnId="{E7E706CD-7EA9-D34A-A33D-8D4C837DE373}">
      <dgm:prSet/>
      <dgm:spPr/>
      <dgm:t>
        <a:bodyPr/>
        <a:lstStyle/>
        <a:p>
          <a:endParaRPr lang="en-US"/>
        </a:p>
      </dgm:t>
    </dgm:pt>
    <dgm:pt modelId="{82D7D6E3-59BC-7446-9837-EFCE44C28DB1}" type="sibTrans" cxnId="{E7E706CD-7EA9-D34A-A33D-8D4C837DE373}">
      <dgm:prSet/>
      <dgm:spPr/>
      <dgm:t>
        <a:bodyPr/>
        <a:lstStyle/>
        <a:p>
          <a:endParaRPr lang="en-US"/>
        </a:p>
      </dgm:t>
    </dgm:pt>
    <dgm:pt modelId="{623712E0-0B87-9040-A25A-DF70345A6EE1}">
      <dgm:prSet phldrT="[Text]"/>
      <dgm:spPr/>
      <dgm:t>
        <a:bodyPr/>
        <a:lstStyle/>
        <a:p>
          <a:r>
            <a:rPr lang="en-US" dirty="0" err="1" smtClean="0"/>
            <a:t>SURFconext</a:t>
          </a:r>
          <a:endParaRPr lang="en-US" dirty="0"/>
        </a:p>
      </dgm:t>
    </dgm:pt>
    <dgm:pt modelId="{66F38D20-0414-BA4D-A8F7-B3B7A887DEFC}" type="parTrans" cxnId="{BE117516-9402-8840-A69D-1439F4A377F2}">
      <dgm:prSet/>
      <dgm:spPr/>
      <dgm:t>
        <a:bodyPr/>
        <a:lstStyle/>
        <a:p>
          <a:endParaRPr lang="en-US"/>
        </a:p>
      </dgm:t>
    </dgm:pt>
    <dgm:pt modelId="{7EF29F94-D4F7-B844-BA5D-69FF011D5A9D}" type="sibTrans" cxnId="{BE117516-9402-8840-A69D-1439F4A377F2}">
      <dgm:prSet/>
      <dgm:spPr/>
      <dgm:t>
        <a:bodyPr/>
        <a:lstStyle/>
        <a:p>
          <a:endParaRPr lang="en-US"/>
        </a:p>
      </dgm:t>
    </dgm:pt>
    <dgm:pt modelId="{6D55A0B3-9307-2F4E-91D7-18499D789F43}">
      <dgm:prSet phldrT="[Text]"/>
      <dgm:spPr>
        <a:solidFill>
          <a:srgbClr val="008000"/>
        </a:solidFill>
      </dgm:spPr>
      <dgm:t>
        <a:bodyPr/>
        <a:lstStyle/>
        <a:p>
          <a:r>
            <a:rPr lang="en-US" dirty="0" smtClean="0"/>
            <a:t>IDEM</a:t>
          </a:r>
          <a:endParaRPr lang="en-US" dirty="0"/>
        </a:p>
      </dgm:t>
    </dgm:pt>
    <dgm:pt modelId="{6A9318D9-CD0F-5448-9AAC-42BF43FC122B}" type="parTrans" cxnId="{41095682-8318-7748-8B1F-A3072DF80712}">
      <dgm:prSet/>
      <dgm:spPr/>
      <dgm:t>
        <a:bodyPr/>
        <a:lstStyle/>
        <a:p>
          <a:endParaRPr lang="en-US"/>
        </a:p>
      </dgm:t>
    </dgm:pt>
    <dgm:pt modelId="{8F7A85C5-5E17-CB43-9BCF-71E9C8BAF029}" type="sibTrans" cxnId="{41095682-8318-7748-8B1F-A3072DF80712}">
      <dgm:prSet/>
      <dgm:spPr/>
      <dgm:t>
        <a:bodyPr/>
        <a:lstStyle/>
        <a:p>
          <a:endParaRPr lang="en-US"/>
        </a:p>
      </dgm:t>
    </dgm:pt>
    <dgm:pt modelId="{575833F5-F0D0-F845-A922-95CFD6E82A63}">
      <dgm:prSet phldrT="[Text]"/>
      <dgm:spPr>
        <a:solidFill>
          <a:srgbClr val="008000"/>
        </a:solidFill>
      </dgm:spPr>
      <dgm:t>
        <a:bodyPr/>
        <a:lstStyle/>
        <a:p>
          <a:r>
            <a:rPr lang="en-US" dirty="0" smtClean="0"/>
            <a:t>LIGO </a:t>
          </a:r>
          <a:endParaRPr lang="en-US" dirty="0"/>
        </a:p>
      </dgm:t>
    </dgm:pt>
    <dgm:pt modelId="{80FA94F1-2C94-6248-8E0A-396A9EBB2949}" type="parTrans" cxnId="{A331A314-1DAD-EB45-B46C-CC7FD07333F5}">
      <dgm:prSet/>
      <dgm:spPr/>
      <dgm:t>
        <a:bodyPr/>
        <a:lstStyle/>
        <a:p>
          <a:endParaRPr lang="en-US"/>
        </a:p>
      </dgm:t>
    </dgm:pt>
    <dgm:pt modelId="{C8A6A9AE-5AB1-0345-BCF0-6B1D5C7A6704}" type="sibTrans" cxnId="{A331A314-1DAD-EB45-B46C-CC7FD07333F5}">
      <dgm:prSet/>
      <dgm:spPr/>
      <dgm:t>
        <a:bodyPr/>
        <a:lstStyle/>
        <a:p>
          <a:endParaRPr lang="en-US"/>
        </a:p>
      </dgm:t>
    </dgm:pt>
    <dgm:pt modelId="{45338563-6D8D-7E4E-87D5-70F16512854D}">
      <dgm:prSet phldrT="[Text]"/>
      <dgm:spPr>
        <a:solidFill>
          <a:srgbClr val="008000"/>
        </a:solidFill>
      </dgm:spPr>
      <dgm:t>
        <a:bodyPr/>
        <a:lstStyle/>
        <a:p>
          <a:r>
            <a:rPr lang="en-US" dirty="0" smtClean="0"/>
            <a:t>INFN</a:t>
          </a:r>
          <a:endParaRPr lang="en-US" dirty="0"/>
        </a:p>
      </dgm:t>
    </dgm:pt>
    <dgm:pt modelId="{65DCAD71-839E-A54B-8DA8-CCC3F72C98E8}" type="parTrans" cxnId="{A2F29A97-0984-1D46-8DE8-89CBD76A0796}">
      <dgm:prSet/>
      <dgm:spPr/>
      <dgm:t>
        <a:bodyPr/>
        <a:lstStyle/>
        <a:p>
          <a:endParaRPr lang="en-US"/>
        </a:p>
      </dgm:t>
    </dgm:pt>
    <dgm:pt modelId="{ACD52F5C-12A9-E345-989D-9DD51F9DB722}" type="sibTrans" cxnId="{A2F29A97-0984-1D46-8DE8-89CBD76A0796}">
      <dgm:prSet/>
      <dgm:spPr/>
      <dgm:t>
        <a:bodyPr/>
        <a:lstStyle/>
        <a:p>
          <a:endParaRPr lang="en-US"/>
        </a:p>
      </dgm:t>
    </dgm:pt>
    <dgm:pt modelId="{DCE13D43-7B89-EA4F-9D04-0CBC129220CF}">
      <dgm:prSet phldrT="[Text]"/>
      <dgm:spPr>
        <a:solidFill>
          <a:srgbClr val="008000"/>
        </a:solidFill>
      </dgm:spPr>
      <dgm:t>
        <a:bodyPr/>
        <a:lstStyle/>
        <a:p>
          <a:r>
            <a:rPr lang="en-US" dirty="0" smtClean="0"/>
            <a:t>SWITCH-AAI</a:t>
          </a:r>
          <a:endParaRPr lang="en-US" dirty="0"/>
        </a:p>
      </dgm:t>
    </dgm:pt>
    <dgm:pt modelId="{11A07E70-6694-FC41-AF63-8716E424064A}" type="parTrans" cxnId="{537AA9AA-0DB9-7E40-9A16-B7D9393D1153}">
      <dgm:prSet/>
      <dgm:spPr/>
      <dgm:t>
        <a:bodyPr/>
        <a:lstStyle/>
        <a:p>
          <a:endParaRPr lang="en-US"/>
        </a:p>
      </dgm:t>
    </dgm:pt>
    <dgm:pt modelId="{7FDA91F6-459D-0949-A73B-40B4F6683815}" type="sibTrans" cxnId="{537AA9AA-0DB9-7E40-9A16-B7D9393D1153}">
      <dgm:prSet/>
      <dgm:spPr/>
      <dgm:t>
        <a:bodyPr/>
        <a:lstStyle/>
        <a:p>
          <a:endParaRPr lang="en-US"/>
        </a:p>
      </dgm:t>
    </dgm:pt>
    <dgm:pt modelId="{E63F52D8-9A36-4045-90C4-B0CB853EE8AC}">
      <dgm:prSet phldrT="[Text]"/>
      <dgm:spPr>
        <a:solidFill>
          <a:srgbClr val="008000"/>
        </a:solidFill>
      </dgm:spPr>
      <dgm:t>
        <a:bodyPr/>
        <a:lstStyle/>
        <a:p>
          <a:r>
            <a:rPr lang="en-US" dirty="0" smtClean="0"/>
            <a:t>CERN</a:t>
          </a:r>
          <a:endParaRPr lang="en-US" dirty="0"/>
        </a:p>
      </dgm:t>
    </dgm:pt>
    <dgm:pt modelId="{9EFC3422-D376-174A-883E-F8B7A96426A4}" type="parTrans" cxnId="{4389C8A9-C6A5-6347-8889-42B90CB49274}">
      <dgm:prSet/>
      <dgm:spPr/>
      <dgm:t>
        <a:bodyPr/>
        <a:lstStyle/>
        <a:p>
          <a:endParaRPr lang="en-US"/>
        </a:p>
      </dgm:t>
    </dgm:pt>
    <dgm:pt modelId="{1B7C854A-4900-6143-A36D-4CB9CBE3360A}" type="sibTrans" cxnId="{4389C8A9-C6A5-6347-8889-42B90CB49274}">
      <dgm:prSet/>
      <dgm:spPr/>
      <dgm:t>
        <a:bodyPr/>
        <a:lstStyle/>
        <a:p>
          <a:endParaRPr lang="en-US"/>
        </a:p>
      </dgm:t>
    </dgm:pt>
    <dgm:pt modelId="{3359D7B3-559A-2844-9864-70C50421DF0B}">
      <dgm:prSet phldrT="[Text]"/>
      <dgm:spPr>
        <a:solidFill>
          <a:srgbClr val="008000"/>
        </a:solidFill>
      </dgm:spPr>
      <dgm:t>
        <a:bodyPr/>
        <a:lstStyle/>
        <a:p>
          <a:r>
            <a:rPr lang="en-US" dirty="0" err="1" smtClean="0"/>
            <a:t>Nikhef</a:t>
          </a:r>
          <a:r>
            <a:rPr lang="en-US" dirty="0" smtClean="0"/>
            <a:t> </a:t>
          </a:r>
          <a:r>
            <a:rPr lang="en-US" dirty="0" err="1" smtClean="0"/>
            <a:t>RCAuth</a:t>
          </a:r>
          <a:endParaRPr lang="en-US" dirty="0"/>
        </a:p>
      </dgm:t>
    </dgm:pt>
    <dgm:pt modelId="{35822590-A0A6-1746-B565-298E89ACED6F}" type="parTrans" cxnId="{B0611744-22D2-F844-9E12-0EA88A289B00}">
      <dgm:prSet/>
      <dgm:spPr/>
      <dgm:t>
        <a:bodyPr/>
        <a:lstStyle/>
        <a:p>
          <a:endParaRPr lang="en-US"/>
        </a:p>
      </dgm:t>
    </dgm:pt>
    <dgm:pt modelId="{F1C32DB1-BFC0-C549-86BC-7493DE2270FD}" type="sibTrans" cxnId="{B0611744-22D2-F844-9E12-0EA88A289B00}">
      <dgm:prSet/>
      <dgm:spPr/>
      <dgm:t>
        <a:bodyPr/>
        <a:lstStyle/>
        <a:p>
          <a:endParaRPr lang="en-US"/>
        </a:p>
      </dgm:t>
    </dgm:pt>
    <dgm:pt modelId="{5D40953B-3C86-5F42-B680-C6A5BF5FEB7B}" type="pres">
      <dgm:prSet presAssocID="{859A7F46-08B8-F346-B158-33AF7AB12715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F794F727-EF30-2740-A779-1DD1E8E95DA1}" type="pres">
      <dgm:prSet presAssocID="{50CC7EC1-F4A3-8F46-86CD-01C6BA0DC084}" presName="hierRoot1" presStyleCnt="0">
        <dgm:presLayoutVars>
          <dgm:hierBranch val="init"/>
        </dgm:presLayoutVars>
      </dgm:prSet>
      <dgm:spPr/>
    </dgm:pt>
    <dgm:pt modelId="{9426A756-BC61-B94D-A68D-1089E8F68962}" type="pres">
      <dgm:prSet presAssocID="{50CC7EC1-F4A3-8F46-86CD-01C6BA0DC084}" presName="rootComposite1" presStyleCnt="0"/>
      <dgm:spPr/>
    </dgm:pt>
    <dgm:pt modelId="{A96CC031-D6D7-994A-B999-0E5BB5072A38}" type="pres">
      <dgm:prSet presAssocID="{50CC7EC1-F4A3-8F46-86CD-01C6BA0DC084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75A1F7CA-247E-CC41-B33A-51AC704797F0}" type="pres">
      <dgm:prSet presAssocID="{50CC7EC1-F4A3-8F46-86CD-01C6BA0DC084}" presName="rootConnector1" presStyleLbl="node1" presStyleIdx="0" presStyleCnt="0"/>
      <dgm:spPr/>
      <dgm:t>
        <a:bodyPr/>
        <a:lstStyle/>
        <a:p>
          <a:endParaRPr lang="en-US"/>
        </a:p>
      </dgm:t>
    </dgm:pt>
    <dgm:pt modelId="{3C51F18E-E59D-B64B-AEC2-8BAAF3A21B74}" type="pres">
      <dgm:prSet presAssocID="{50CC7EC1-F4A3-8F46-86CD-01C6BA0DC084}" presName="hierChild2" presStyleCnt="0"/>
      <dgm:spPr/>
    </dgm:pt>
    <dgm:pt modelId="{944AADAE-613C-954B-9547-6B8A6203E31C}" type="pres">
      <dgm:prSet presAssocID="{11A07E70-6694-FC41-AF63-8716E424064A}" presName="Name37" presStyleLbl="parChTrans1D2" presStyleIdx="0" presStyleCnt="4"/>
      <dgm:spPr/>
      <dgm:t>
        <a:bodyPr/>
        <a:lstStyle/>
        <a:p>
          <a:endParaRPr lang="en-US"/>
        </a:p>
      </dgm:t>
    </dgm:pt>
    <dgm:pt modelId="{6930A3ED-14E5-B74B-977B-E8C50CB736B3}" type="pres">
      <dgm:prSet presAssocID="{DCE13D43-7B89-EA4F-9D04-0CBC129220CF}" presName="hierRoot2" presStyleCnt="0">
        <dgm:presLayoutVars>
          <dgm:hierBranch val="init"/>
        </dgm:presLayoutVars>
      </dgm:prSet>
      <dgm:spPr/>
    </dgm:pt>
    <dgm:pt modelId="{7715E65C-616B-0741-94E9-62A33907F042}" type="pres">
      <dgm:prSet presAssocID="{DCE13D43-7B89-EA4F-9D04-0CBC129220CF}" presName="rootComposite" presStyleCnt="0"/>
      <dgm:spPr/>
    </dgm:pt>
    <dgm:pt modelId="{2340E5F0-EC33-4248-AF40-9B53E5969D4E}" type="pres">
      <dgm:prSet presAssocID="{DCE13D43-7B89-EA4F-9D04-0CBC129220CF}" presName="rootText" presStyleLbl="node2" presStyleIdx="0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E22BCE3F-AEFF-FB4F-B431-063B91617232}" type="pres">
      <dgm:prSet presAssocID="{DCE13D43-7B89-EA4F-9D04-0CBC129220CF}" presName="rootConnector" presStyleLbl="node2" presStyleIdx="0" presStyleCnt="4"/>
      <dgm:spPr/>
      <dgm:t>
        <a:bodyPr/>
        <a:lstStyle/>
        <a:p>
          <a:endParaRPr lang="en-US"/>
        </a:p>
      </dgm:t>
    </dgm:pt>
    <dgm:pt modelId="{B81D71DC-4AC8-B04C-9415-57D3955026BD}" type="pres">
      <dgm:prSet presAssocID="{DCE13D43-7B89-EA4F-9D04-0CBC129220CF}" presName="hierChild4" presStyleCnt="0"/>
      <dgm:spPr/>
    </dgm:pt>
    <dgm:pt modelId="{20450CD0-BF1C-8141-9E4F-AFD21CB95CD4}" type="pres">
      <dgm:prSet presAssocID="{9EFC3422-D376-174A-883E-F8B7A96426A4}" presName="Name37" presStyleLbl="parChTrans1D3" presStyleIdx="0" presStyleCnt="4"/>
      <dgm:spPr/>
      <dgm:t>
        <a:bodyPr/>
        <a:lstStyle/>
        <a:p>
          <a:endParaRPr lang="en-US"/>
        </a:p>
      </dgm:t>
    </dgm:pt>
    <dgm:pt modelId="{5A5489FC-CE74-EA44-A394-F76C0239AB5E}" type="pres">
      <dgm:prSet presAssocID="{E63F52D8-9A36-4045-90C4-B0CB853EE8AC}" presName="hierRoot2" presStyleCnt="0">
        <dgm:presLayoutVars>
          <dgm:hierBranch val="init"/>
        </dgm:presLayoutVars>
      </dgm:prSet>
      <dgm:spPr/>
    </dgm:pt>
    <dgm:pt modelId="{54BA8838-2031-3B41-984A-1F092344A562}" type="pres">
      <dgm:prSet presAssocID="{E63F52D8-9A36-4045-90C4-B0CB853EE8AC}" presName="rootComposite" presStyleCnt="0"/>
      <dgm:spPr/>
    </dgm:pt>
    <dgm:pt modelId="{EE8C548B-EFE2-7848-B6E8-B97209EC5037}" type="pres">
      <dgm:prSet presAssocID="{E63F52D8-9A36-4045-90C4-B0CB853EE8AC}" presName="rootText" presStyleLbl="node3" presStyleIdx="0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4C4D0AF1-02BE-864D-AF36-C856DF084D4E}" type="pres">
      <dgm:prSet presAssocID="{E63F52D8-9A36-4045-90C4-B0CB853EE8AC}" presName="rootConnector" presStyleLbl="node3" presStyleIdx="0" presStyleCnt="4"/>
      <dgm:spPr/>
      <dgm:t>
        <a:bodyPr/>
        <a:lstStyle/>
        <a:p>
          <a:endParaRPr lang="en-US"/>
        </a:p>
      </dgm:t>
    </dgm:pt>
    <dgm:pt modelId="{75086DC7-7C32-6343-9321-C2CDD1CFC231}" type="pres">
      <dgm:prSet presAssocID="{E63F52D8-9A36-4045-90C4-B0CB853EE8AC}" presName="hierChild4" presStyleCnt="0"/>
      <dgm:spPr/>
    </dgm:pt>
    <dgm:pt modelId="{A62B200D-00EA-A54E-AFCE-00EA137F39E9}" type="pres">
      <dgm:prSet presAssocID="{E63F52D8-9A36-4045-90C4-B0CB853EE8AC}" presName="hierChild5" presStyleCnt="0"/>
      <dgm:spPr/>
    </dgm:pt>
    <dgm:pt modelId="{F8A0BB89-09F1-6A4E-9477-5AFA42A5F705}" type="pres">
      <dgm:prSet presAssocID="{DCE13D43-7B89-EA4F-9D04-0CBC129220CF}" presName="hierChild5" presStyleCnt="0"/>
      <dgm:spPr/>
    </dgm:pt>
    <dgm:pt modelId="{B3194AB8-9F4A-3B49-8B67-3D16CBF25256}" type="pres">
      <dgm:prSet presAssocID="{CF7BF9FD-7AF5-094F-B814-0FDA348B46FA}" presName="Name37" presStyleLbl="parChTrans1D2" presStyleIdx="1" presStyleCnt="4"/>
      <dgm:spPr/>
      <dgm:t>
        <a:bodyPr/>
        <a:lstStyle/>
        <a:p>
          <a:endParaRPr lang="en-US"/>
        </a:p>
      </dgm:t>
    </dgm:pt>
    <dgm:pt modelId="{051F5433-C2B4-7049-ACD1-327BFE088D02}" type="pres">
      <dgm:prSet presAssocID="{30ADA632-6DA6-B34C-94BE-BD2BDE0239E6}" presName="hierRoot2" presStyleCnt="0">
        <dgm:presLayoutVars>
          <dgm:hierBranch val="init"/>
        </dgm:presLayoutVars>
      </dgm:prSet>
      <dgm:spPr/>
    </dgm:pt>
    <dgm:pt modelId="{E7AEDAB6-02A4-984E-9579-AF9DDB2CAFB1}" type="pres">
      <dgm:prSet presAssocID="{30ADA632-6DA6-B34C-94BE-BD2BDE0239E6}" presName="rootComposite" presStyleCnt="0"/>
      <dgm:spPr/>
    </dgm:pt>
    <dgm:pt modelId="{FD83918B-F208-3642-9BF9-0D3DF79E08B8}" type="pres">
      <dgm:prSet presAssocID="{30ADA632-6DA6-B34C-94BE-BD2BDE0239E6}" presName="rootText" presStyleLbl="node2" presStyleIdx="1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F0A98640-8A86-D744-8BC6-F6FE25EB1E30}" type="pres">
      <dgm:prSet presAssocID="{30ADA632-6DA6-B34C-94BE-BD2BDE0239E6}" presName="rootConnector" presStyleLbl="node2" presStyleIdx="1" presStyleCnt="4"/>
      <dgm:spPr/>
      <dgm:t>
        <a:bodyPr/>
        <a:lstStyle/>
        <a:p>
          <a:endParaRPr lang="en-US"/>
        </a:p>
      </dgm:t>
    </dgm:pt>
    <dgm:pt modelId="{22F5139F-F378-E043-AF15-5CCB0370879A}" type="pres">
      <dgm:prSet presAssocID="{30ADA632-6DA6-B34C-94BE-BD2BDE0239E6}" presName="hierChild4" presStyleCnt="0"/>
      <dgm:spPr/>
    </dgm:pt>
    <dgm:pt modelId="{E62AEF42-4DC8-0D4D-95DC-66877C14997B}" type="pres">
      <dgm:prSet presAssocID="{80FA94F1-2C94-6248-8E0A-396A9EBB2949}" presName="Name37" presStyleLbl="parChTrans1D3" presStyleIdx="1" presStyleCnt="4"/>
      <dgm:spPr/>
      <dgm:t>
        <a:bodyPr/>
        <a:lstStyle/>
        <a:p>
          <a:endParaRPr lang="en-US"/>
        </a:p>
      </dgm:t>
    </dgm:pt>
    <dgm:pt modelId="{A7AE7874-F885-F447-82C4-56BC5E802C5B}" type="pres">
      <dgm:prSet presAssocID="{575833F5-F0D0-F845-A922-95CFD6E82A63}" presName="hierRoot2" presStyleCnt="0">
        <dgm:presLayoutVars>
          <dgm:hierBranch val="init"/>
        </dgm:presLayoutVars>
      </dgm:prSet>
      <dgm:spPr/>
    </dgm:pt>
    <dgm:pt modelId="{C5EEA6FE-FF09-274B-9CFE-8619C0E25AD6}" type="pres">
      <dgm:prSet presAssocID="{575833F5-F0D0-F845-A922-95CFD6E82A63}" presName="rootComposite" presStyleCnt="0"/>
      <dgm:spPr/>
    </dgm:pt>
    <dgm:pt modelId="{979934C8-527A-E74D-984A-3F3610780CB1}" type="pres">
      <dgm:prSet presAssocID="{575833F5-F0D0-F845-A922-95CFD6E82A63}" presName="rootText" presStyleLbl="node3" presStyleIdx="1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E207DC70-768D-AD49-AF64-E683CAE36064}" type="pres">
      <dgm:prSet presAssocID="{575833F5-F0D0-F845-A922-95CFD6E82A63}" presName="rootConnector" presStyleLbl="node3" presStyleIdx="1" presStyleCnt="4"/>
      <dgm:spPr/>
      <dgm:t>
        <a:bodyPr/>
        <a:lstStyle/>
        <a:p>
          <a:endParaRPr lang="en-US"/>
        </a:p>
      </dgm:t>
    </dgm:pt>
    <dgm:pt modelId="{E891EA2D-9E21-0B49-8488-EED14ED238BA}" type="pres">
      <dgm:prSet presAssocID="{575833F5-F0D0-F845-A922-95CFD6E82A63}" presName="hierChild4" presStyleCnt="0"/>
      <dgm:spPr/>
    </dgm:pt>
    <dgm:pt modelId="{ECB7D827-0439-BA4B-9D65-0650459C5B4D}" type="pres">
      <dgm:prSet presAssocID="{575833F5-F0D0-F845-A922-95CFD6E82A63}" presName="hierChild5" presStyleCnt="0"/>
      <dgm:spPr/>
    </dgm:pt>
    <dgm:pt modelId="{857E6F3D-1BEC-1341-A409-6D64F1515AC1}" type="pres">
      <dgm:prSet presAssocID="{30ADA632-6DA6-B34C-94BE-BD2BDE0239E6}" presName="hierChild5" presStyleCnt="0"/>
      <dgm:spPr/>
    </dgm:pt>
    <dgm:pt modelId="{FC5AA051-448B-3244-BCBC-C5B9689D3EB2}" type="pres">
      <dgm:prSet presAssocID="{66F38D20-0414-BA4D-A8F7-B3B7A887DEFC}" presName="Name37" presStyleLbl="parChTrans1D2" presStyleIdx="2" presStyleCnt="4"/>
      <dgm:spPr/>
      <dgm:t>
        <a:bodyPr/>
        <a:lstStyle/>
        <a:p>
          <a:endParaRPr lang="en-US"/>
        </a:p>
      </dgm:t>
    </dgm:pt>
    <dgm:pt modelId="{86917E10-0CA1-EB40-9A36-8DD22643B441}" type="pres">
      <dgm:prSet presAssocID="{623712E0-0B87-9040-A25A-DF70345A6EE1}" presName="hierRoot2" presStyleCnt="0">
        <dgm:presLayoutVars>
          <dgm:hierBranch val="init"/>
        </dgm:presLayoutVars>
      </dgm:prSet>
      <dgm:spPr/>
    </dgm:pt>
    <dgm:pt modelId="{EBAD253F-CF64-6E40-9AE6-3DCF60A7B057}" type="pres">
      <dgm:prSet presAssocID="{623712E0-0B87-9040-A25A-DF70345A6EE1}" presName="rootComposite" presStyleCnt="0"/>
      <dgm:spPr/>
    </dgm:pt>
    <dgm:pt modelId="{3BBF7826-FFAD-0B49-B301-84F697D9F2A2}" type="pres">
      <dgm:prSet presAssocID="{623712E0-0B87-9040-A25A-DF70345A6EE1}" presName="rootText" presStyleLbl="node2" presStyleIdx="2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45769E0B-20DC-2049-8805-7A312D7672F7}" type="pres">
      <dgm:prSet presAssocID="{623712E0-0B87-9040-A25A-DF70345A6EE1}" presName="rootConnector" presStyleLbl="node2" presStyleIdx="2" presStyleCnt="4"/>
      <dgm:spPr/>
      <dgm:t>
        <a:bodyPr/>
        <a:lstStyle/>
        <a:p>
          <a:endParaRPr lang="en-US"/>
        </a:p>
      </dgm:t>
    </dgm:pt>
    <dgm:pt modelId="{13F74043-F241-B94D-91FF-EE8637BA9DA8}" type="pres">
      <dgm:prSet presAssocID="{623712E0-0B87-9040-A25A-DF70345A6EE1}" presName="hierChild4" presStyleCnt="0"/>
      <dgm:spPr/>
    </dgm:pt>
    <dgm:pt modelId="{93F63D02-817A-0748-A9B5-8E89017856BD}" type="pres">
      <dgm:prSet presAssocID="{35822590-A0A6-1746-B565-298E89ACED6F}" presName="Name37" presStyleLbl="parChTrans1D3" presStyleIdx="2" presStyleCnt="4"/>
      <dgm:spPr/>
      <dgm:t>
        <a:bodyPr/>
        <a:lstStyle/>
        <a:p>
          <a:endParaRPr lang="en-US"/>
        </a:p>
      </dgm:t>
    </dgm:pt>
    <dgm:pt modelId="{02759A85-5A40-BF43-9EFF-BEEF8FE0656A}" type="pres">
      <dgm:prSet presAssocID="{3359D7B3-559A-2844-9864-70C50421DF0B}" presName="hierRoot2" presStyleCnt="0">
        <dgm:presLayoutVars>
          <dgm:hierBranch val="init"/>
        </dgm:presLayoutVars>
      </dgm:prSet>
      <dgm:spPr/>
    </dgm:pt>
    <dgm:pt modelId="{E457DD3F-73D9-1C41-802D-1F4E23AEF457}" type="pres">
      <dgm:prSet presAssocID="{3359D7B3-559A-2844-9864-70C50421DF0B}" presName="rootComposite" presStyleCnt="0"/>
      <dgm:spPr/>
    </dgm:pt>
    <dgm:pt modelId="{40EC0775-F2E9-5249-B683-1D9A8C7C6F31}" type="pres">
      <dgm:prSet presAssocID="{3359D7B3-559A-2844-9864-70C50421DF0B}" presName="rootText" presStyleLbl="node3" presStyleIdx="2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55DF707E-A1F9-1049-A361-A8E262D3F85D}" type="pres">
      <dgm:prSet presAssocID="{3359D7B3-559A-2844-9864-70C50421DF0B}" presName="rootConnector" presStyleLbl="node3" presStyleIdx="2" presStyleCnt="4"/>
      <dgm:spPr/>
      <dgm:t>
        <a:bodyPr/>
        <a:lstStyle/>
        <a:p>
          <a:endParaRPr lang="en-US"/>
        </a:p>
      </dgm:t>
    </dgm:pt>
    <dgm:pt modelId="{98C45E21-7564-1F4D-9B8D-35A211C33733}" type="pres">
      <dgm:prSet presAssocID="{3359D7B3-559A-2844-9864-70C50421DF0B}" presName="hierChild4" presStyleCnt="0"/>
      <dgm:spPr/>
    </dgm:pt>
    <dgm:pt modelId="{CD8E9CD7-452D-6C43-9E41-638F9D71A7C6}" type="pres">
      <dgm:prSet presAssocID="{3359D7B3-559A-2844-9864-70C50421DF0B}" presName="hierChild5" presStyleCnt="0"/>
      <dgm:spPr/>
    </dgm:pt>
    <dgm:pt modelId="{9D529862-37C4-7F4A-83CC-BA0D7A7306E3}" type="pres">
      <dgm:prSet presAssocID="{623712E0-0B87-9040-A25A-DF70345A6EE1}" presName="hierChild5" presStyleCnt="0"/>
      <dgm:spPr/>
    </dgm:pt>
    <dgm:pt modelId="{BE10E885-8017-7049-B22D-A7B49FCB4376}" type="pres">
      <dgm:prSet presAssocID="{6A9318D9-CD0F-5448-9AAC-42BF43FC122B}" presName="Name37" presStyleLbl="parChTrans1D2" presStyleIdx="3" presStyleCnt="4"/>
      <dgm:spPr/>
      <dgm:t>
        <a:bodyPr/>
        <a:lstStyle/>
        <a:p>
          <a:endParaRPr lang="en-US"/>
        </a:p>
      </dgm:t>
    </dgm:pt>
    <dgm:pt modelId="{5ABAAD0E-0716-7842-B84D-CBE690D15B46}" type="pres">
      <dgm:prSet presAssocID="{6D55A0B3-9307-2F4E-91D7-18499D789F43}" presName="hierRoot2" presStyleCnt="0">
        <dgm:presLayoutVars>
          <dgm:hierBranch val="init"/>
        </dgm:presLayoutVars>
      </dgm:prSet>
      <dgm:spPr/>
    </dgm:pt>
    <dgm:pt modelId="{CA239851-653A-4F46-A301-73AFC840C753}" type="pres">
      <dgm:prSet presAssocID="{6D55A0B3-9307-2F4E-91D7-18499D789F43}" presName="rootComposite" presStyleCnt="0"/>
      <dgm:spPr/>
    </dgm:pt>
    <dgm:pt modelId="{4F6740F5-D98D-124F-8F0D-45B3E42B3AD3}" type="pres">
      <dgm:prSet presAssocID="{6D55A0B3-9307-2F4E-91D7-18499D789F43}" presName="rootText" presStyleLbl="node2" presStyleIdx="3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C33BEB71-90A6-DB4D-9AD7-F6AA41F97623}" type="pres">
      <dgm:prSet presAssocID="{6D55A0B3-9307-2F4E-91D7-18499D789F43}" presName="rootConnector" presStyleLbl="node2" presStyleIdx="3" presStyleCnt="4"/>
      <dgm:spPr/>
      <dgm:t>
        <a:bodyPr/>
        <a:lstStyle/>
        <a:p>
          <a:endParaRPr lang="en-US"/>
        </a:p>
      </dgm:t>
    </dgm:pt>
    <dgm:pt modelId="{C874340C-70EC-CA4C-B960-03B4559C5342}" type="pres">
      <dgm:prSet presAssocID="{6D55A0B3-9307-2F4E-91D7-18499D789F43}" presName="hierChild4" presStyleCnt="0"/>
      <dgm:spPr/>
    </dgm:pt>
    <dgm:pt modelId="{E44FC2AA-2B26-E245-AF81-09AF97924F4B}" type="pres">
      <dgm:prSet presAssocID="{65DCAD71-839E-A54B-8DA8-CCC3F72C98E8}" presName="Name37" presStyleLbl="parChTrans1D3" presStyleIdx="3" presStyleCnt="4"/>
      <dgm:spPr/>
      <dgm:t>
        <a:bodyPr/>
        <a:lstStyle/>
        <a:p>
          <a:endParaRPr lang="en-US"/>
        </a:p>
      </dgm:t>
    </dgm:pt>
    <dgm:pt modelId="{A3481EE7-EEEB-6C42-BD53-D677C255988D}" type="pres">
      <dgm:prSet presAssocID="{45338563-6D8D-7E4E-87D5-70F16512854D}" presName="hierRoot2" presStyleCnt="0">
        <dgm:presLayoutVars>
          <dgm:hierBranch val="init"/>
        </dgm:presLayoutVars>
      </dgm:prSet>
      <dgm:spPr/>
    </dgm:pt>
    <dgm:pt modelId="{F78EF8B6-5275-524B-B6F8-401B7C77BBEB}" type="pres">
      <dgm:prSet presAssocID="{45338563-6D8D-7E4E-87D5-70F16512854D}" presName="rootComposite" presStyleCnt="0"/>
      <dgm:spPr/>
    </dgm:pt>
    <dgm:pt modelId="{B7848EB1-A408-0741-8481-87BC6E5ED358}" type="pres">
      <dgm:prSet presAssocID="{45338563-6D8D-7E4E-87D5-70F16512854D}" presName="rootText" presStyleLbl="node3" presStyleIdx="3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25B50004-1C21-7543-A7D9-11B53FDF907F}" type="pres">
      <dgm:prSet presAssocID="{45338563-6D8D-7E4E-87D5-70F16512854D}" presName="rootConnector" presStyleLbl="node3" presStyleIdx="3" presStyleCnt="4"/>
      <dgm:spPr/>
      <dgm:t>
        <a:bodyPr/>
        <a:lstStyle/>
        <a:p>
          <a:endParaRPr lang="en-US"/>
        </a:p>
      </dgm:t>
    </dgm:pt>
    <dgm:pt modelId="{F2AD725C-4548-0844-915E-EF50D6CB60AB}" type="pres">
      <dgm:prSet presAssocID="{45338563-6D8D-7E4E-87D5-70F16512854D}" presName="hierChild4" presStyleCnt="0"/>
      <dgm:spPr/>
    </dgm:pt>
    <dgm:pt modelId="{CE2FA41B-310C-694E-A7CC-7E055EAC5A73}" type="pres">
      <dgm:prSet presAssocID="{45338563-6D8D-7E4E-87D5-70F16512854D}" presName="hierChild5" presStyleCnt="0"/>
      <dgm:spPr/>
    </dgm:pt>
    <dgm:pt modelId="{0CEB35E7-4292-3C47-A038-7CB690B742B8}" type="pres">
      <dgm:prSet presAssocID="{6D55A0B3-9307-2F4E-91D7-18499D789F43}" presName="hierChild5" presStyleCnt="0"/>
      <dgm:spPr/>
    </dgm:pt>
    <dgm:pt modelId="{C20C41C0-DA18-BA4B-8E39-F342EF2CED2C}" type="pres">
      <dgm:prSet presAssocID="{50CC7EC1-F4A3-8F46-86CD-01C6BA0DC084}" presName="hierChild3" presStyleCnt="0"/>
      <dgm:spPr/>
    </dgm:pt>
  </dgm:ptLst>
  <dgm:cxnLst>
    <dgm:cxn modelId="{A331A314-1DAD-EB45-B46C-CC7FD07333F5}" srcId="{30ADA632-6DA6-B34C-94BE-BD2BDE0239E6}" destId="{575833F5-F0D0-F845-A922-95CFD6E82A63}" srcOrd="0" destOrd="0" parTransId="{80FA94F1-2C94-6248-8E0A-396A9EBB2949}" sibTransId="{C8A6A9AE-5AB1-0345-BCF0-6B1D5C7A6704}"/>
    <dgm:cxn modelId="{41095682-8318-7748-8B1F-A3072DF80712}" srcId="{50CC7EC1-F4A3-8F46-86CD-01C6BA0DC084}" destId="{6D55A0B3-9307-2F4E-91D7-18499D789F43}" srcOrd="3" destOrd="0" parTransId="{6A9318D9-CD0F-5448-9AAC-42BF43FC122B}" sibTransId="{8F7A85C5-5E17-CB43-9BCF-71E9C8BAF029}"/>
    <dgm:cxn modelId="{A2F29A97-0984-1D46-8DE8-89CBD76A0796}" srcId="{6D55A0B3-9307-2F4E-91D7-18499D789F43}" destId="{45338563-6D8D-7E4E-87D5-70F16512854D}" srcOrd="0" destOrd="0" parTransId="{65DCAD71-839E-A54B-8DA8-CCC3F72C98E8}" sibTransId="{ACD52F5C-12A9-E345-989D-9DD51F9DB722}"/>
    <dgm:cxn modelId="{766B2571-B615-B842-A13E-7A411B948233}" type="presOf" srcId="{35822590-A0A6-1746-B565-298E89ACED6F}" destId="{93F63D02-817A-0748-A9B5-8E89017856BD}" srcOrd="0" destOrd="0" presId="urn:microsoft.com/office/officeart/2005/8/layout/orgChart1"/>
    <dgm:cxn modelId="{7F525F50-72E6-0444-8464-BC1727198FBB}" type="presOf" srcId="{45338563-6D8D-7E4E-87D5-70F16512854D}" destId="{B7848EB1-A408-0741-8481-87BC6E5ED358}" srcOrd="0" destOrd="0" presId="urn:microsoft.com/office/officeart/2005/8/layout/orgChart1"/>
    <dgm:cxn modelId="{B0611744-22D2-F844-9E12-0EA88A289B00}" srcId="{623712E0-0B87-9040-A25A-DF70345A6EE1}" destId="{3359D7B3-559A-2844-9864-70C50421DF0B}" srcOrd="0" destOrd="0" parTransId="{35822590-A0A6-1746-B565-298E89ACED6F}" sibTransId="{F1C32DB1-BFC0-C549-86BC-7493DE2270FD}"/>
    <dgm:cxn modelId="{4389C8A9-C6A5-6347-8889-42B90CB49274}" srcId="{DCE13D43-7B89-EA4F-9D04-0CBC129220CF}" destId="{E63F52D8-9A36-4045-90C4-B0CB853EE8AC}" srcOrd="0" destOrd="0" parTransId="{9EFC3422-D376-174A-883E-F8B7A96426A4}" sibTransId="{1B7C854A-4900-6143-A36D-4CB9CBE3360A}"/>
    <dgm:cxn modelId="{73891D67-31E2-0042-A1CB-183E90601B8F}" type="presOf" srcId="{DCE13D43-7B89-EA4F-9D04-0CBC129220CF}" destId="{2340E5F0-EC33-4248-AF40-9B53E5969D4E}" srcOrd="0" destOrd="0" presId="urn:microsoft.com/office/officeart/2005/8/layout/orgChart1"/>
    <dgm:cxn modelId="{64A62BA6-7A9E-8A4E-BC47-3D178DE10E8D}" type="presOf" srcId="{E63F52D8-9A36-4045-90C4-B0CB853EE8AC}" destId="{EE8C548B-EFE2-7848-B6E8-B97209EC5037}" srcOrd="0" destOrd="0" presId="urn:microsoft.com/office/officeart/2005/8/layout/orgChart1"/>
    <dgm:cxn modelId="{83A1282C-5332-0140-8CB3-7CBA13E30EB7}" type="presOf" srcId="{6A9318D9-CD0F-5448-9AAC-42BF43FC122B}" destId="{BE10E885-8017-7049-B22D-A7B49FCB4376}" srcOrd="0" destOrd="0" presId="urn:microsoft.com/office/officeart/2005/8/layout/orgChart1"/>
    <dgm:cxn modelId="{8F22189F-B4A1-0645-A921-4237618C3D8D}" type="presOf" srcId="{66F38D20-0414-BA4D-A8F7-B3B7A887DEFC}" destId="{FC5AA051-448B-3244-BCBC-C5B9689D3EB2}" srcOrd="0" destOrd="0" presId="urn:microsoft.com/office/officeart/2005/8/layout/orgChart1"/>
    <dgm:cxn modelId="{595F5BBD-5B6A-7A44-B3F1-6BBA898F4816}" type="presOf" srcId="{3359D7B3-559A-2844-9864-70C50421DF0B}" destId="{55DF707E-A1F9-1049-A361-A8E262D3F85D}" srcOrd="1" destOrd="0" presId="urn:microsoft.com/office/officeart/2005/8/layout/orgChart1"/>
    <dgm:cxn modelId="{844E4A6E-2B56-D74E-B78F-3DEA3720C177}" type="presOf" srcId="{80FA94F1-2C94-6248-8E0A-396A9EBB2949}" destId="{E62AEF42-4DC8-0D4D-95DC-66877C14997B}" srcOrd="0" destOrd="0" presId="urn:microsoft.com/office/officeart/2005/8/layout/orgChart1"/>
    <dgm:cxn modelId="{9D8333DA-8B06-9D45-8EA0-7331492AB2FC}" type="presOf" srcId="{30ADA632-6DA6-B34C-94BE-BD2BDE0239E6}" destId="{FD83918B-F208-3642-9BF9-0D3DF79E08B8}" srcOrd="0" destOrd="0" presId="urn:microsoft.com/office/officeart/2005/8/layout/orgChart1"/>
    <dgm:cxn modelId="{6F588EE4-E521-3C44-B868-C2E74081CF8C}" type="presOf" srcId="{623712E0-0B87-9040-A25A-DF70345A6EE1}" destId="{45769E0B-20DC-2049-8805-7A312D7672F7}" srcOrd="1" destOrd="0" presId="urn:microsoft.com/office/officeart/2005/8/layout/orgChart1"/>
    <dgm:cxn modelId="{9BF2EF7A-A507-324E-85AE-2C5C849F47A5}" type="presOf" srcId="{E63F52D8-9A36-4045-90C4-B0CB853EE8AC}" destId="{4C4D0AF1-02BE-864D-AF36-C856DF084D4E}" srcOrd="1" destOrd="0" presId="urn:microsoft.com/office/officeart/2005/8/layout/orgChart1"/>
    <dgm:cxn modelId="{669A180E-9358-1A4E-BE31-B7F089224B79}" type="presOf" srcId="{50CC7EC1-F4A3-8F46-86CD-01C6BA0DC084}" destId="{A96CC031-D6D7-994A-B999-0E5BB5072A38}" srcOrd="0" destOrd="0" presId="urn:microsoft.com/office/officeart/2005/8/layout/orgChart1"/>
    <dgm:cxn modelId="{537AA9AA-0DB9-7E40-9A16-B7D9393D1153}" srcId="{50CC7EC1-F4A3-8F46-86CD-01C6BA0DC084}" destId="{DCE13D43-7B89-EA4F-9D04-0CBC129220CF}" srcOrd="0" destOrd="0" parTransId="{11A07E70-6694-FC41-AF63-8716E424064A}" sibTransId="{7FDA91F6-459D-0949-A73B-40B4F6683815}"/>
    <dgm:cxn modelId="{07B55B56-83AD-E04C-BE3E-3BA27947B43F}" type="presOf" srcId="{DCE13D43-7B89-EA4F-9D04-0CBC129220CF}" destId="{E22BCE3F-AEFF-FB4F-B431-063B91617232}" srcOrd="1" destOrd="0" presId="urn:microsoft.com/office/officeart/2005/8/layout/orgChart1"/>
    <dgm:cxn modelId="{97995B87-574E-F145-BE2C-B97A94BB73EE}" type="presOf" srcId="{575833F5-F0D0-F845-A922-95CFD6E82A63}" destId="{979934C8-527A-E74D-984A-3F3610780CB1}" srcOrd="0" destOrd="0" presId="urn:microsoft.com/office/officeart/2005/8/layout/orgChart1"/>
    <dgm:cxn modelId="{805A6744-2DDC-A64F-8F78-F8AE585B9BCB}" srcId="{859A7F46-08B8-F346-B158-33AF7AB12715}" destId="{50CC7EC1-F4A3-8F46-86CD-01C6BA0DC084}" srcOrd="0" destOrd="0" parTransId="{8C85C45F-E069-F040-A704-F9921F945672}" sibTransId="{D073D6F3-CCB6-7449-B311-B5DFAACF0476}"/>
    <dgm:cxn modelId="{F2B00F3A-AB33-A647-92B5-FB76662D7780}" type="presOf" srcId="{6D55A0B3-9307-2F4E-91D7-18499D789F43}" destId="{C33BEB71-90A6-DB4D-9AD7-F6AA41F97623}" srcOrd="1" destOrd="0" presId="urn:microsoft.com/office/officeart/2005/8/layout/orgChart1"/>
    <dgm:cxn modelId="{BE117516-9402-8840-A69D-1439F4A377F2}" srcId="{50CC7EC1-F4A3-8F46-86CD-01C6BA0DC084}" destId="{623712E0-0B87-9040-A25A-DF70345A6EE1}" srcOrd="2" destOrd="0" parTransId="{66F38D20-0414-BA4D-A8F7-B3B7A887DEFC}" sibTransId="{7EF29F94-D4F7-B844-BA5D-69FF011D5A9D}"/>
    <dgm:cxn modelId="{E7E706CD-7EA9-D34A-A33D-8D4C837DE373}" srcId="{50CC7EC1-F4A3-8F46-86CD-01C6BA0DC084}" destId="{30ADA632-6DA6-B34C-94BE-BD2BDE0239E6}" srcOrd="1" destOrd="0" parTransId="{CF7BF9FD-7AF5-094F-B814-0FDA348B46FA}" sibTransId="{82D7D6E3-59BC-7446-9837-EFCE44C28DB1}"/>
    <dgm:cxn modelId="{EA9385B5-1F85-BA4D-909A-8DA1A70B9DE6}" type="presOf" srcId="{859A7F46-08B8-F346-B158-33AF7AB12715}" destId="{5D40953B-3C86-5F42-B680-C6A5BF5FEB7B}" srcOrd="0" destOrd="0" presId="urn:microsoft.com/office/officeart/2005/8/layout/orgChart1"/>
    <dgm:cxn modelId="{67A4BC4E-A67D-0E40-940C-B2AB3296E857}" type="presOf" srcId="{9EFC3422-D376-174A-883E-F8B7A96426A4}" destId="{20450CD0-BF1C-8141-9E4F-AFD21CB95CD4}" srcOrd="0" destOrd="0" presId="urn:microsoft.com/office/officeart/2005/8/layout/orgChart1"/>
    <dgm:cxn modelId="{F6E0E5B5-173D-6640-9629-7145CCFF25AE}" type="presOf" srcId="{3359D7B3-559A-2844-9864-70C50421DF0B}" destId="{40EC0775-F2E9-5249-B683-1D9A8C7C6F31}" srcOrd="0" destOrd="0" presId="urn:microsoft.com/office/officeart/2005/8/layout/orgChart1"/>
    <dgm:cxn modelId="{3EF0D1A6-1F50-0F49-A637-9C20FDA66EFA}" type="presOf" srcId="{CF7BF9FD-7AF5-094F-B814-0FDA348B46FA}" destId="{B3194AB8-9F4A-3B49-8B67-3D16CBF25256}" srcOrd="0" destOrd="0" presId="urn:microsoft.com/office/officeart/2005/8/layout/orgChart1"/>
    <dgm:cxn modelId="{773BDBE7-433F-8F4C-834C-76892DFEA683}" type="presOf" srcId="{30ADA632-6DA6-B34C-94BE-BD2BDE0239E6}" destId="{F0A98640-8A86-D744-8BC6-F6FE25EB1E30}" srcOrd="1" destOrd="0" presId="urn:microsoft.com/office/officeart/2005/8/layout/orgChart1"/>
    <dgm:cxn modelId="{40E15E14-ABD0-424B-9E7C-FAE078C487A0}" type="presOf" srcId="{6D55A0B3-9307-2F4E-91D7-18499D789F43}" destId="{4F6740F5-D98D-124F-8F0D-45B3E42B3AD3}" srcOrd="0" destOrd="0" presId="urn:microsoft.com/office/officeart/2005/8/layout/orgChart1"/>
    <dgm:cxn modelId="{71351309-367B-E74A-B62A-8703ADE2A067}" type="presOf" srcId="{65DCAD71-839E-A54B-8DA8-CCC3F72C98E8}" destId="{E44FC2AA-2B26-E245-AF81-09AF97924F4B}" srcOrd="0" destOrd="0" presId="urn:microsoft.com/office/officeart/2005/8/layout/orgChart1"/>
    <dgm:cxn modelId="{5F81F707-6C9C-A344-B14B-A77A70F3F7F4}" type="presOf" srcId="{50CC7EC1-F4A3-8F46-86CD-01C6BA0DC084}" destId="{75A1F7CA-247E-CC41-B33A-51AC704797F0}" srcOrd="1" destOrd="0" presId="urn:microsoft.com/office/officeart/2005/8/layout/orgChart1"/>
    <dgm:cxn modelId="{73453A1F-0903-E44F-B277-D264A1E14C9A}" type="presOf" srcId="{11A07E70-6694-FC41-AF63-8716E424064A}" destId="{944AADAE-613C-954B-9547-6B8A6203E31C}" srcOrd="0" destOrd="0" presId="urn:microsoft.com/office/officeart/2005/8/layout/orgChart1"/>
    <dgm:cxn modelId="{5A4D5C30-7766-D145-A755-BA290C645A87}" type="presOf" srcId="{575833F5-F0D0-F845-A922-95CFD6E82A63}" destId="{E207DC70-768D-AD49-AF64-E683CAE36064}" srcOrd="1" destOrd="0" presId="urn:microsoft.com/office/officeart/2005/8/layout/orgChart1"/>
    <dgm:cxn modelId="{13DDE7E1-AC75-3C40-81EB-4BB3DB52B76E}" type="presOf" srcId="{623712E0-0B87-9040-A25A-DF70345A6EE1}" destId="{3BBF7826-FFAD-0B49-B301-84F697D9F2A2}" srcOrd="0" destOrd="0" presId="urn:microsoft.com/office/officeart/2005/8/layout/orgChart1"/>
    <dgm:cxn modelId="{41C51448-5AF7-1E4F-9C7C-5CA5DCE9DB95}" type="presOf" srcId="{45338563-6D8D-7E4E-87D5-70F16512854D}" destId="{25B50004-1C21-7543-A7D9-11B53FDF907F}" srcOrd="1" destOrd="0" presId="urn:microsoft.com/office/officeart/2005/8/layout/orgChart1"/>
    <dgm:cxn modelId="{EBC15CBE-D0DF-F841-B5F0-71622F411577}" type="presParOf" srcId="{5D40953B-3C86-5F42-B680-C6A5BF5FEB7B}" destId="{F794F727-EF30-2740-A779-1DD1E8E95DA1}" srcOrd="0" destOrd="0" presId="urn:microsoft.com/office/officeart/2005/8/layout/orgChart1"/>
    <dgm:cxn modelId="{1E8B87C6-CFC9-1C44-8DD3-F373990AF9A4}" type="presParOf" srcId="{F794F727-EF30-2740-A779-1DD1E8E95DA1}" destId="{9426A756-BC61-B94D-A68D-1089E8F68962}" srcOrd="0" destOrd="0" presId="urn:microsoft.com/office/officeart/2005/8/layout/orgChart1"/>
    <dgm:cxn modelId="{CDCCBE87-BCF3-B74B-99BB-7BF0F1543F50}" type="presParOf" srcId="{9426A756-BC61-B94D-A68D-1089E8F68962}" destId="{A96CC031-D6D7-994A-B999-0E5BB5072A38}" srcOrd="0" destOrd="0" presId="urn:microsoft.com/office/officeart/2005/8/layout/orgChart1"/>
    <dgm:cxn modelId="{82EFAC5E-24C8-E74E-B359-B82D11A37A9B}" type="presParOf" srcId="{9426A756-BC61-B94D-A68D-1089E8F68962}" destId="{75A1F7CA-247E-CC41-B33A-51AC704797F0}" srcOrd="1" destOrd="0" presId="urn:microsoft.com/office/officeart/2005/8/layout/orgChart1"/>
    <dgm:cxn modelId="{04114414-AFEC-9848-AA18-4C9777278779}" type="presParOf" srcId="{F794F727-EF30-2740-A779-1DD1E8E95DA1}" destId="{3C51F18E-E59D-B64B-AEC2-8BAAF3A21B74}" srcOrd="1" destOrd="0" presId="urn:microsoft.com/office/officeart/2005/8/layout/orgChart1"/>
    <dgm:cxn modelId="{460B8297-473A-B841-8D93-533FE1C883C9}" type="presParOf" srcId="{3C51F18E-E59D-B64B-AEC2-8BAAF3A21B74}" destId="{944AADAE-613C-954B-9547-6B8A6203E31C}" srcOrd="0" destOrd="0" presId="urn:microsoft.com/office/officeart/2005/8/layout/orgChart1"/>
    <dgm:cxn modelId="{9DA78440-30DC-B741-873E-00EB3B4C0D2A}" type="presParOf" srcId="{3C51F18E-E59D-B64B-AEC2-8BAAF3A21B74}" destId="{6930A3ED-14E5-B74B-977B-E8C50CB736B3}" srcOrd="1" destOrd="0" presId="urn:microsoft.com/office/officeart/2005/8/layout/orgChart1"/>
    <dgm:cxn modelId="{443768BC-4796-BB4F-A3C8-149E6241F06A}" type="presParOf" srcId="{6930A3ED-14E5-B74B-977B-E8C50CB736B3}" destId="{7715E65C-616B-0741-94E9-62A33907F042}" srcOrd="0" destOrd="0" presId="urn:microsoft.com/office/officeart/2005/8/layout/orgChart1"/>
    <dgm:cxn modelId="{5FD6646D-8257-644B-AFA8-841355DC9902}" type="presParOf" srcId="{7715E65C-616B-0741-94E9-62A33907F042}" destId="{2340E5F0-EC33-4248-AF40-9B53E5969D4E}" srcOrd="0" destOrd="0" presId="urn:microsoft.com/office/officeart/2005/8/layout/orgChart1"/>
    <dgm:cxn modelId="{AD2567D0-2A0E-6B4A-9CF1-C6C5D8E3612D}" type="presParOf" srcId="{7715E65C-616B-0741-94E9-62A33907F042}" destId="{E22BCE3F-AEFF-FB4F-B431-063B91617232}" srcOrd="1" destOrd="0" presId="urn:microsoft.com/office/officeart/2005/8/layout/orgChart1"/>
    <dgm:cxn modelId="{22111DD3-DEBA-6B4B-A68F-6844BC3F5AAE}" type="presParOf" srcId="{6930A3ED-14E5-B74B-977B-E8C50CB736B3}" destId="{B81D71DC-4AC8-B04C-9415-57D3955026BD}" srcOrd="1" destOrd="0" presId="urn:microsoft.com/office/officeart/2005/8/layout/orgChart1"/>
    <dgm:cxn modelId="{C766A22F-D347-8A49-81D5-27105FBEB16F}" type="presParOf" srcId="{B81D71DC-4AC8-B04C-9415-57D3955026BD}" destId="{20450CD0-BF1C-8141-9E4F-AFD21CB95CD4}" srcOrd="0" destOrd="0" presId="urn:microsoft.com/office/officeart/2005/8/layout/orgChart1"/>
    <dgm:cxn modelId="{8D459FAA-15E4-3941-B3C2-CB6582EEA2A6}" type="presParOf" srcId="{B81D71DC-4AC8-B04C-9415-57D3955026BD}" destId="{5A5489FC-CE74-EA44-A394-F76C0239AB5E}" srcOrd="1" destOrd="0" presId="urn:microsoft.com/office/officeart/2005/8/layout/orgChart1"/>
    <dgm:cxn modelId="{25FD24A2-2B8C-0B4F-9688-341E614C9790}" type="presParOf" srcId="{5A5489FC-CE74-EA44-A394-F76C0239AB5E}" destId="{54BA8838-2031-3B41-984A-1F092344A562}" srcOrd="0" destOrd="0" presId="urn:microsoft.com/office/officeart/2005/8/layout/orgChart1"/>
    <dgm:cxn modelId="{844C8100-149A-3945-8461-D79BA52CC5E7}" type="presParOf" srcId="{54BA8838-2031-3B41-984A-1F092344A562}" destId="{EE8C548B-EFE2-7848-B6E8-B97209EC5037}" srcOrd="0" destOrd="0" presId="urn:microsoft.com/office/officeart/2005/8/layout/orgChart1"/>
    <dgm:cxn modelId="{7F96F863-6694-5044-A347-3B6AC3A57D6B}" type="presParOf" srcId="{54BA8838-2031-3B41-984A-1F092344A562}" destId="{4C4D0AF1-02BE-864D-AF36-C856DF084D4E}" srcOrd="1" destOrd="0" presId="urn:microsoft.com/office/officeart/2005/8/layout/orgChart1"/>
    <dgm:cxn modelId="{ECB0C81F-E83A-414C-B2DF-43BC5FCBFC7F}" type="presParOf" srcId="{5A5489FC-CE74-EA44-A394-F76C0239AB5E}" destId="{75086DC7-7C32-6343-9321-C2CDD1CFC231}" srcOrd="1" destOrd="0" presId="urn:microsoft.com/office/officeart/2005/8/layout/orgChart1"/>
    <dgm:cxn modelId="{76FC2E45-1B20-434B-A778-F384A9BA9AC1}" type="presParOf" srcId="{5A5489FC-CE74-EA44-A394-F76C0239AB5E}" destId="{A62B200D-00EA-A54E-AFCE-00EA137F39E9}" srcOrd="2" destOrd="0" presId="urn:microsoft.com/office/officeart/2005/8/layout/orgChart1"/>
    <dgm:cxn modelId="{B8062B63-0005-0A47-B9D0-7368DEB3BB7A}" type="presParOf" srcId="{6930A3ED-14E5-B74B-977B-E8C50CB736B3}" destId="{F8A0BB89-09F1-6A4E-9477-5AFA42A5F705}" srcOrd="2" destOrd="0" presId="urn:microsoft.com/office/officeart/2005/8/layout/orgChart1"/>
    <dgm:cxn modelId="{EF06B478-6C4F-484F-B5D2-1C26CA296C84}" type="presParOf" srcId="{3C51F18E-E59D-B64B-AEC2-8BAAF3A21B74}" destId="{B3194AB8-9F4A-3B49-8B67-3D16CBF25256}" srcOrd="2" destOrd="0" presId="urn:microsoft.com/office/officeart/2005/8/layout/orgChart1"/>
    <dgm:cxn modelId="{0BF85001-EA71-B747-A656-2807E0EA6662}" type="presParOf" srcId="{3C51F18E-E59D-B64B-AEC2-8BAAF3A21B74}" destId="{051F5433-C2B4-7049-ACD1-327BFE088D02}" srcOrd="3" destOrd="0" presId="urn:microsoft.com/office/officeart/2005/8/layout/orgChart1"/>
    <dgm:cxn modelId="{630A4F8E-4397-3D47-AA28-0B4B943B21BD}" type="presParOf" srcId="{051F5433-C2B4-7049-ACD1-327BFE088D02}" destId="{E7AEDAB6-02A4-984E-9579-AF9DDB2CAFB1}" srcOrd="0" destOrd="0" presId="urn:microsoft.com/office/officeart/2005/8/layout/orgChart1"/>
    <dgm:cxn modelId="{51E75D19-EC93-4246-8A1F-B9CB627799E9}" type="presParOf" srcId="{E7AEDAB6-02A4-984E-9579-AF9DDB2CAFB1}" destId="{FD83918B-F208-3642-9BF9-0D3DF79E08B8}" srcOrd="0" destOrd="0" presId="urn:microsoft.com/office/officeart/2005/8/layout/orgChart1"/>
    <dgm:cxn modelId="{9F8E28EE-4E0F-FB42-B63A-A2DDA00A8E29}" type="presParOf" srcId="{E7AEDAB6-02A4-984E-9579-AF9DDB2CAFB1}" destId="{F0A98640-8A86-D744-8BC6-F6FE25EB1E30}" srcOrd="1" destOrd="0" presId="urn:microsoft.com/office/officeart/2005/8/layout/orgChart1"/>
    <dgm:cxn modelId="{E9B842A7-2DAF-3246-9FD3-0E7B7777A52F}" type="presParOf" srcId="{051F5433-C2B4-7049-ACD1-327BFE088D02}" destId="{22F5139F-F378-E043-AF15-5CCB0370879A}" srcOrd="1" destOrd="0" presId="urn:microsoft.com/office/officeart/2005/8/layout/orgChart1"/>
    <dgm:cxn modelId="{413B235C-E4C3-594E-9CDF-51508E9D8AA1}" type="presParOf" srcId="{22F5139F-F378-E043-AF15-5CCB0370879A}" destId="{E62AEF42-4DC8-0D4D-95DC-66877C14997B}" srcOrd="0" destOrd="0" presId="urn:microsoft.com/office/officeart/2005/8/layout/orgChart1"/>
    <dgm:cxn modelId="{1C92C5CB-25E0-FD44-8651-3C5DB61C1BBD}" type="presParOf" srcId="{22F5139F-F378-E043-AF15-5CCB0370879A}" destId="{A7AE7874-F885-F447-82C4-56BC5E802C5B}" srcOrd="1" destOrd="0" presId="urn:microsoft.com/office/officeart/2005/8/layout/orgChart1"/>
    <dgm:cxn modelId="{173E8FE4-36CA-4C4F-A774-4097903BD7CA}" type="presParOf" srcId="{A7AE7874-F885-F447-82C4-56BC5E802C5B}" destId="{C5EEA6FE-FF09-274B-9CFE-8619C0E25AD6}" srcOrd="0" destOrd="0" presId="urn:microsoft.com/office/officeart/2005/8/layout/orgChart1"/>
    <dgm:cxn modelId="{1FC64348-EA77-B64F-BF1A-6E44C6261208}" type="presParOf" srcId="{C5EEA6FE-FF09-274B-9CFE-8619C0E25AD6}" destId="{979934C8-527A-E74D-984A-3F3610780CB1}" srcOrd="0" destOrd="0" presId="urn:microsoft.com/office/officeart/2005/8/layout/orgChart1"/>
    <dgm:cxn modelId="{CA306F72-F38D-E342-A778-3C475A541042}" type="presParOf" srcId="{C5EEA6FE-FF09-274B-9CFE-8619C0E25AD6}" destId="{E207DC70-768D-AD49-AF64-E683CAE36064}" srcOrd="1" destOrd="0" presId="urn:microsoft.com/office/officeart/2005/8/layout/orgChart1"/>
    <dgm:cxn modelId="{911563C2-A58F-9A4D-A016-7583044EB467}" type="presParOf" srcId="{A7AE7874-F885-F447-82C4-56BC5E802C5B}" destId="{E891EA2D-9E21-0B49-8488-EED14ED238BA}" srcOrd="1" destOrd="0" presId="urn:microsoft.com/office/officeart/2005/8/layout/orgChart1"/>
    <dgm:cxn modelId="{F3F5B955-5EEA-924B-8925-77B934BE18D4}" type="presParOf" srcId="{A7AE7874-F885-F447-82C4-56BC5E802C5B}" destId="{ECB7D827-0439-BA4B-9D65-0650459C5B4D}" srcOrd="2" destOrd="0" presId="urn:microsoft.com/office/officeart/2005/8/layout/orgChart1"/>
    <dgm:cxn modelId="{F669E975-0B4A-EA45-B6D1-043E19B28274}" type="presParOf" srcId="{051F5433-C2B4-7049-ACD1-327BFE088D02}" destId="{857E6F3D-1BEC-1341-A409-6D64F1515AC1}" srcOrd="2" destOrd="0" presId="urn:microsoft.com/office/officeart/2005/8/layout/orgChart1"/>
    <dgm:cxn modelId="{AE292F37-E656-F946-95A6-612C1C3AFDAF}" type="presParOf" srcId="{3C51F18E-E59D-B64B-AEC2-8BAAF3A21B74}" destId="{FC5AA051-448B-3244-BCBC-C5B9689D3EB2}" srcOrd="4" destOrd="0" presId="urn:microsoft.com/office/officeart/2005/8/layout/orgChart1"/>
    <dgm:cxn modelId="{928856BE-6422-F64C-99EC-5A46DFDCE641}" type="presParOf" srcId="{3C51F18E-E59D-B64B-AEC2-8BAAF3A21B74}" destId="{86917E10-0CA1-EB40-9A36-8DD22643B441}" srcOrd="5" destOrd="0" presId="urn:microsoft.com/office/officeart/2005/8/layout/orgChart1"/>
    <dgm:cxn modelId="{D44B8118-CED6-FF41-8E94-91C39CC24063}" type="presParOf" srcId="{86917E10-0CA1-EB40-9A36-8DD22643B441}" destId="{EBAD253F-CF64-6E40-9AE6-3DCF60A7B057}" srcOrd="0" destOrd="0" presId="urn:microsoft.com/office/officeart/2005/8/layout/orgChart1"/>
    <dgm:cxn modelId="{529A50A1-BC78-B542-A9AE-790453C40CE7}" type="presParOf" srcId="{EBAD253F-CF64-6E40-9AE6-3DCF60A7B057}" destId="{3BBF7826-FFAD-0B49-B301-84F697D9F2A2}" srcOrd="0" destOrd="0" presId="urn:microsoft.com/office/officeart/2005/8/layout/orgChart1"/>
    <dgm:cxn modelId="{439E9B1B-1943-B54C-AA42-C5E50AD3FB78}" type="presParOf" srcId="{EBAD253F-CF64-6E40-9AE6-3DCF60A7B057}" destId="{45769E0B-20DC-2049-8805-7A312D7672F7}" srcOrd="1" destOrd="0" presId="urn:microsoft.com/office/officeart/2005/8/layout/orgChart1"/>
    <dgm:cxn modelId="{26D58E12-B0DA-2A49-9C17-AA80D1080B15}" type="presParOf" srcId="{86917E10-0CA1-EB40-9A36-8DD22643B441}" destId="{13F74043-F241-B94D-91FF-EE8637BA9DA8}" srcOrd="1" destOrd="0" presId="urn:microsoft.com/office/officeart/2005/8/layout/orgChart1"/>
    <dgm:cxn modelId="{C3596A9A-2E7F-C04A-A6D5-5A259C0E2F51}" type="presParOf" srcId="{13F74043-F241-B94D-91FF-EE8637BA9DA8}" destId="{93F63D02-817A-0748-A9B5-8E89017856BD}" srcOrd="0" destOrd="0" presId="urn:microsoft.com/office/officeart/2005/8/layout/orgChart1"/>
    <dgm:cxn modelId="{EA523C52-2264-AA41-8C0B-02770BCBBBE6}" type="presParOf" srcId="{13F74043-F241-B94D-91FF-EE8637BA9DA8}" destId="{02759A85-5A40-BF43-9EFF-BEEF8FE0656A}" srcOrd="1" destOrd="0" presId="urn:microsoft.com/office/officeart/2005/8/layout/orgChart1"/>
    <dgm:cxn modelId="{736A5784-79E6-E442-8893-393B1ADE66A6}" type="presParOf" srcId="{02759A85-5A40-BF43-9EFF-BEEF8FE0656A}" destId="{E457DD3F-73D9-1C41-802D-1F4E23AEF457}" srcOrd="0" destOrd="0" presId="urn:microsoft.com/office/officeart/2005/8/layout/orgChart1"/>
    <dgm:cxn modelId="{2D7F4E2E-2AD3-0A4C-9364-74661463A7D0}" type="presParOf" srcId="{E457DD3F-73D9-1C41-802D-1F4E23AEF457}" destId="{40EC0775-F2E9-5249-B683-1D9A8C7C6F31}" srcOrd="0" destOrd="0" presId="urn:microsoft.com/office/officeart/2005/8/layout/orgChart1"/>
    <dgm:cxn modelId="{F0C42A60-B510-D74B-AB1B-459B957B33F1}" type="presParOf" srcId="{E457DD3F-73D9-1C41-802D-1F4E23AEF457}" destId="{55DF707E-A1F9-1049-A361-A8E262D3F85D}" srcOrd="1" destOrd="0" presId="urn:microsoft.com/office/officeart/2005/8/layout/orgChart1"/>
    <dgm:cxn modelId="{2655FAB3-F297-A84C-A219-7B68D214BEA2}" type="presParOf" srcId="{02759A85-5A40-BF43-9EFF-BEEF8FE0656A}" destId="{98C45E21-7564-1F4D-9B8D-35A211C33733}" srcOrd="1" destOrd="0" presId="urn:microsoft.com/office/officeart/2005/8/layout/orgChart1"/>
    <dgm:cxn modelId="{04DA21B1-D040-9E41-921F-23F044995A8B}" type="presParOf" srcId="{02759A85-5A40-BF43-9EFF-BEEF8FE0656A}" destId="{CD8E9CD7-452D-6C43-9E41-638F9D71A7C6}" srcOrd="2" destOrd="0" presId="urn:microsoft.com/office/officeart/2005/8/layout/orgChart1"/>
    <dgm:cxn modelId="{0B4ED6CA-CAAC-9E4A-84D0-F9296828F38A}" type="presParOf" srcId="{86917E10-0CA1-EB40-9A36-8DD22643B441}" destId="{9D529862-37C4-7F4A-83CC-BA0D7A7306E3}" srcOrd="2" destOrd="0" presId="urn:microsoft.com/office/officeart/2005/8/layout/orgChart1"/>
    <dgm:cxn modelId="{E5EF733B-6C96-4B44-BDAF-50D6FD6A8ED2}" type="presParOf" srcId="{3C51F18E-E59D-B64B-AEC2-8BAAF3A21B74}" destId="{BE10E885-8017-7049-B22D-A7B49FCB4376}" srcOrd="6" destOrd="0" presId="urn:microsoft.com/office/officeart/2005/8/layout/orgChart1"/>
    <dgm:cxn modelId="{A4E45782-A8EB-544E-8443-D8B51F8BF022}" type="presParOf" srcId="{3C51F18E-E59D-B64B-AEC2-8BAAF3A21B74}" destId="{5ABAAD0E-0716-7842-B84D-CBE690D15B46}" srcOrd="7" destOrd="0" presId="urn:microsoft.com/office/officeart/2005/8/layout/orgChart1"/>
    <dgm:cxn modelId="{8505AD20-C32A-744B-9805-1E94645F2A3B}" type="presParOf" srcId="{5ABAAD0E-0716-7842-B84D-CBE690D15B46}" destId="{CA239851-653A-4F46-A301-73AFC840C753}" srcOrd="0" destOrd="0" presId="urn:microsoft.com/office/officeart/2005/8/layout/orgChart1"/>
    <dgm:cxn modelId="{B6B97911-4DA1-A84C-A85C-9401EDD3C1C8}" type="presParOf" srcId="{CA239851-653A-4F46-A301-73AFC840C753}" destId="{4F6740F5-D98D-124F-8F0D-45B3E42B3AD3}" srcOrd="0" destOrd="0" presId="urn:microsoft.com/office/officeart/2005/8/layout/orgChart1"/>
    <dgm:cxn modelId="{55BE67F4-6075-CB4D-BFA4-E25BC81A1BB4}" type="presParOf" srcId="{CA239851-653A-4F46-A301-73AFC840C753}" destId="{C33BEB71-90A6-DB4D-9AD7-F6AA41F97623}" srcOrd="1" destOrd="0" presId="urn:microsoft.com/office/officeart/2005/8/layout/orgChart1"/>
    <dgm:cxn modelId="{78B416A2-AED1-F149-901D-A6713D4338EA}" type="presParOf" srcId="{5ABAAD0E-0716-7842-B84D-CBE690D15B46}" destId="{C874340C-70EC-CA4C-B960-03B4559C5342}" srcOrd="1" destOrd="0" presId="urn:microsoft.com/office/officeart/2005/8/layout/orgChart1"/>
    <dgm:cxn modelId="{CBD8572D-1FE3-7141-8A7D-EC871693A1E7}" type="presParOf" srcId="{C874340C-70EC-CA4C-B960-03B4559C5342}" destId="{E44FC2AA-2B26-E245-AF81-09AF97924F4B}" srcOrd="0" destOrd="0" presId="urn:microsoft.com/office/officeart/2005/8/layout/orgChart1"/>
    <dgm:cxn modelId="{8DF97979-6F85-5147-974E-4A2E9BB4F654}" type="presParOf" srcId="{C874340C-70EC-CA4C-B960-03B4559C5342}" destId="{A3481EE7-EEEB-6C42-BD53-D677C255988D}" srcOrd="1" destOrd="0" presId="urn:microsoft.com/office/officeart/2005/8/layout/orgChart1"/>
    <dgm:cxn modelId="{D8C8BBB6-B052-5244-96FD-1F237C94CF4F}" type="presParOf" srcId="{A3481EE7-EEEB-6C42-BD53-D677C255988D}" destId="{F78EF8B6-5275-524B-B6F8-401B7C77BBEB}" srcOrd="0" destOrd="0" presId="urn:microsoft.com/office/officeart/2005/8/layout/orgChart1"/>
    <dgm:cxn modelId="{F53A6E9D-4E3B-4E4E-8A84-A8DAD0D939B1}" type="presParOf" srcId="{F78EF8B6-5275-524B-B6F8-401B7C77BBEB}" destId="{B7848EB1-A408-0741-8481-87BC6E5ED358}" srcOrd="0" destOrd="0" presId="urn:microsoft.com/office/officeart/2005/8/layout/orgChart1"/>
    <dgm:cxn modelId="{98A7CEDE-4094-344B-B4C9-7806E5910278}" type="presParOf" srcId="{F78EF8B6-5275-524B-B6F8-401B7C77BBEB}" destId="{25B50004-1C21-7543-A7D9-11B53FDF907F}" srcOrd="1" destOrd="0" presId="urn:microsoft.com/office/officeart/2005/8/layout/orgChart1"/>
    <dgm:cxn modelId="{D60EB74D-0D83-9046-A347-1CA703C48150}" type="presParOf" srcId="{A3481EE7-EEEB-6C42-BD53-D677C255988D}" destId="{F2AD725C-4548-0844-915E-EF50D6CB60AB}" srcOrd="1" destOrd="0" presId="urn:microsoft.com/office/officeart/2005/8/layout/orgChart1"/>
    <dgm:cxn modelId="{E64390ED-5552-B44A-8090-8FF3C1AB6813}" type="presParOf" srcId="{A3481EE7-EEEB-6C42-BD53-D677C255988D}" destId="{CE2FA41B-310C-694E-A7CC-7E055EAC5A73}" srcOrd="2" destOrd="0" presId="urn:microsoft.com/office/officeart/2005/8/layout/orgChart1"/>
    <dgm:cxn modelId="{2EC7F906-1815-B04B-A73F-3B4BBD2DF70D}" type="presParOf" srcId="{5ABAAD0E-0716-7842-B84D-CBE690D15B46}" destId="{0CEB35E7-4292-3C47-A038-7CB690B742B8}" srcOrd="2" destOrd="0" presId="urn:microsoft.com/office/officeart/2005/8/layout/orgChart1"/>
    <dgm:cxn modelId="{FE3969AD-39FB-104C-9CC6-12E2960BB506}" type="presParOf" srcId="{F794F727-EF30-2740-A779-1DD1E8E95DA1}" destId="{C20C41C0-DA18-BA4B-8E39-F342EF2CED2C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5.xml><?xml version="1.0" encoding="utf-8"?>
<dgm:dataModel xmlns:dgm="http://schemas.openxmlformats.org/drawingml/2006/diagram" xmlns:a="http://schemas.openxmlformats.org/drawingml/2006/main">
  <dgm:ptLst>
    <dgm:pt modelId="{859A7F46-08B8-F346-B158-33AF7AB12715}" type="doc">
      <dgm:prSet loTypeId="urn:microsoft.com/office/officeart/2005/8/layout/orgChart1" loCatId="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en-US"/>
        </a:p>
      </dgm:t>
    </dgm:pt>
    <dgm:pt modelId="{50CC7EC1-F4A3-8F46-86CD-01C6BA0DC084}">
      <dgm:prSet phldrT="[Text]"/>
      <dgm:spPr>
        <a:solidFill>
          <a:srgbClr val="008000"/>
        </a:solidFill>
      </dgm:spPr>
      <dgm:t>
        <a:bodyPr/>
        <a:lstStyle/>
        <a:p>
          <a:r>
            <a:rPr lang="en-US" dirty="0" smtClean="0"/>
            <a:t>eduGain Support</a:t>
          </a:r>
          <a:endParaRPr lang="en-US" dirty="0"/>
        </a:p>
      </dgm:t>
    </dgm:pt>
    <dgm:pt modelId="{8C85C45F-E069-F040-A704-F9921F945672}" type="parTrans" cxnId="{805A6744-2DDC-A64F-8F78-F8AE585B9BCB}">
      <dgm:prSet/>
      <dgm:spPr/>
      <dgm:t>
        <a:bodyPr/>
        <a:lstStyle/>
        <a:p>
          <a:endParaRPr lang="en-US"/>
        </a:p>
      </dgm:t>
    </dgm:pt>
    <dgm:pt modelId="{D073D6F3-CCB6-7449-B311-B5DFAACF0476}" type="sibTrans" cxnId="{805A6744-2DDC-A64F-8F78-F8AE585B9BCB}">
      <dgm:prSet/>
      <dgm:spPr/>
      <dgm:t>
        <a:bodyPr/>
        <a:lstStyle/>
        <a:p>
          <a:endParaRPr lang="en-US"/>
        </a:p>
      </dgm:t>
    </dgm:pt>
    <dgm:pt modelId="{30ADA632-6DA6-B34C-94BE-BD2BDE0239E6}">
      <dgm:prSet phldrT="[Text]"/>
      <dgm:spPr>
        <a:solidFill>
          <a:srgbClr val="008000"/>
        </a:solidFill>
      </dgm:spPr>
      <dgm:t>
        <a:bodyPr/>
        <a:lstStyle/>
        <a:p>
          <a:r>
            <a:rPr lang="en-US" dirty="0" err="1" smtClean="0"/>
            <a:t>Incommon</a:t>
          </a:r>
          <a:endParaRPr lang="en-US" dirty="0"/>
        </a:p>
      </dgm:t>
    </dgm:pt>
    <dgm:pt modelId="{CF7BF9FD-7AF5-094F-B814-0FDA348B46FA}" type="parTrans" cxnId="{E7E706CD-7EA9-D34A-A33D-8D4C837DE373}">
      <dgm:prSet/>
      <dgm:spPr/>
      <dgm:t>
        <a:bodyPr/>
        <a:lstStyle/>
        <a:p>
          <a:endParaRPr lang="en-US"/>
        </a:p>
      </dgm:t>
    </dgm:pt>
    <dgm:pt modelId="{82D7D6E3-59BC-7446-9837-EFCE44C28DB1}" type="sibTrans" cxnId="{E7E706CD-7EA9-D34A-A33D-8D4C837DE373}">
      <dgm:prSet/>
      <dgm:spPr/>
      <dgm:t>
        <a:bodyPr/>
        <a:lstStyle/>
        <a:p>
          <a:endParaRPr lang="en-US"/>
        </a:p>
      </dgm:t>
    </dgm:pt>
    <dgm:pt modelId="{623712E0-0B87-9040-A25A-DF70345A6EE1}">
      <dgm:prSet phldrT="[Text]"/>
      <dgm:spPr/>
      <dgm:t>
        <a:bodyPr/>
        <a:lstStyle/>
        <a:p>
          <a:r>
            <a:rPr lang="en-US" dirty="0" err="1" smtClean="0"/>
            <a:t>SURFconext</a:t>
          </a:r>
          <a:endParaRPr lang="en-US" dirty="0"/>
        </a:p>
      </dgm:t>
    </dgm:pt>
    <dgm:pt modelId="{66F38D20-0414-BA4D-A8F7-B3B7A887DEFC}" type="parTrans" cxnId="{BE117516-9402-8840-A69D-1439F4A377F2}">
      <dgm:prSet/>
      <dgm:spPr/>
      <dgm:t>
        <a:bodyPr/>
        <a:lstStyle/>
        <a:p>
          <a:endParaRPr lang="en-US"/>
        </a:p>
      </dgm:t>
    </dgm:pt>
    <dgm:pt modelId="{7EF29F94-D4F7-B844-BA5D-69FF011D5A9D}" type="sibTrans" cxnId="{BE117516-9402-8840-A69D-1439F4A377F2}">
      <dgm:prSet/>
      <dgm:spPr/>
      <dgm:t>
        <a:bodyPr/>
        <a:lstStyle/>
        <a:p>
          <a:endParaRPr lang="en-US"/>
        </a:p>
      </dgm:t>
    </dgm:pt>
    <dgm:pt modelId="{6D55A0B3-9307-2F4E-91D7-18499D789F43}">
      <dgm:prSet phldrT="[Text]"/>
      <dgm:spPr>
        <a:solidFill>
          <a:srgbClr val="008000"/>
        </a:solidFill>
      </dgm:spPr>
      <dgm:t>
        <a:bodyPr/>
        <a:lstStyle/>
        <a:p>
          <a:r>
            <a:rPr lang="en-US" dirty="0" smtClean="0"/>
            <a:t>IDEM</a:t>
          </a:r>
          <a:endParaRPr lang="en-US" dirty="0"/>
        </a:p>
      </dgm:t>
    </dgm:pt>
    <dgm:pt modelId="{6A9318D9-CD0F-5448-9AAC-42BF43FC122B}" type="parTrans" cxnId="{41095682-8318-7748-8B1F-A3072DF80712}">
      <dgm:prSet/>
      <dgm:spPr/>
      <dgm:t>
        <a:bodyPr/>
        <a:lstStyle/>
        <a:p>
          <a:endParaRPr lang="en-US"/>
        </a:p>
      </dgm:t>
    </dgm:pt>
    <dgm:pt modelId="{8F7A85C5-5E17-CB43-9BCF-71E9C8BAF029}" type="sibTrans" cxnId="{41095682-8318-7748-8B1F-A3072DF80712}">
      <dgm:prSet/>
      <dgm:spPr/>
      <dgm:t>
        <a:bodyPr/>
        <a:lstStyle/>
        <a:p>
          <a:endParaRPr lang="en-US"/>
        </a:p>
      </dgm:t>
    </dgm:pt>
    <dgm:pt modelId="{575833F5-F0D0-F845-A922-95CFD6E82A63}">
      <dgm:prSet phldrT="[Text]"/>
      <dgm:spPr>
        <a:solidFill>
          <a:srgbClr val="008000"/>
        </a:solidFill>
      </dgm:spPr>
      <dgm:t>
        <a:bodyPr/>
        <a:lstStyle/>
        <a:p>
          <a:r>
            <a:rPr lang="en-US" dirty="0" smtClean="0"/>
            <a:t>LIGO </a:t>
          </a:r>
          <a:endParaRPr lang="en-US" dirty="0"/>
        </a:p>
      </dgm:t>
    </dgm:pt>
    <dgm:pt modelId="{80FA94F1-2C94-6248-8E0A-396A9EBB2949}" type="parTrans" cxnId="{A331A314-1DAD-EB45-B46C-CC7FD07333F5}">
      <dgm:prSet/>
      <dgm:spPr/>
      <dgm:t>
        <a:bodyPr/>
        <a:lstStyle/>
        <a:p>
          <a:endParaRPr lang="en-US"/>
        </a:p>
      </dgm:t>
    </dgm:pt>
    <dgm:pt modelId="{C8A6A9AE-5AB1-0345-BCF0-6B1D5C7A6704}" type="sibTrans" cxnId="{A331A314-1DAD-EB45-B46C-CC7FD07333F5}">
      <dgm:prSet/>
      <dgm:spPr/>
      <dgm:t>
        <a:bodyPr/>
        <a:lstStyle/>
        <a:p>
          <a:endParaRPr lang="en-US"/>
        </a:p>
      </dgm:t>
    </dgm:pt>
    <dgm:pt modelId="{45338563-6D8D-7E4E-87D5-70F16512854D}">
      <dgm:prSet phldrT="[Text]"/>
      <dgm:spPr>
        <a:solidFill>
          <a:srgbClr val="008000"/>
        </a:solidFill>
      </dgm:spPr>
      <dgm:t>
        <a:bodyPr/>
        <a:lstStyle/>
        <a:p>
          <a:r>
            <a:rPr lang="en-US" dirty="0" smtClean="0"/>
            <a:t>INFN</a:t>
          </a:r>
          <a:endParaRPr lang="en-US" dirty="0"/>
        </a:p>
      </dgm:t>
    </dgm:pt>
    <dgm:pt modelId="{65DCAD71-839E-A54B-8DA8-CCC3F72C98E8}" type="parTrans" cxnId="{A2F29A97-0984-1D46-8DE8-89CBD76A0796}">
      <dgm:prSet/>
      <dgm:spPr/>
      <dgm:t>
        <a:bodyPr/>
        <a:lstStyle/>
        <a:p>
          <a:endParaRPr lang="en-US"/>
        </a:p>
      </dgm:t>
    </dgm:pt>
    <dgm:pt modelId="{ACD52F5C-12A9-E345-989D-9DD51F9DB722}" type="sibTrans" cxnId="{A2F29A97-0984-1D46-8DE8-89CBD76A0796}">
      <dgm:prSet/>
      <dgm:spPr/>
      <dgm:t>
        <a:bodyPr/>
        <a:lstStyle/>
        <a:p>
          <a:endParaRPr lang="en-US"/>
        </a:p>
      </dgm:t>
    </dgm:pt>
    <dgm:pt modelId="{DCE13D43-7B89-EA4F-9D04-0CBC129220CF}">
      <dgm:prSet phldrT="[Text]"/>
      <dgm:spPr>
        <a:solidFill>
          <a:srgbClr val="008000"/>
        </a:solidFill>
      </dgm:spPr>
      <dgm:t>
        <a:bodyPr/>
        <a:lstStyle/>
        <a:p>
          <a:r>
            <a:rPr lang="en-US" dirty="0" smtClean="0"/>
            <a:t>SWITCH-AAI</a:t>
          </a:r>
          <a:endParaRPr lang="en-US" dirty="0"/>
        </a:p>
      </dgm:t>
    </dgm:pt>
    <dgm:pt modelId="{11A07E70-6694-FC41-AF63-8716E424064A}" type="parTrans" cxnId="{537AA9AA-0DB9-7E40-9A16-B7D9393D1153}">
      <dgm:prSet/>
      <dgm:spPr/>
      <dgm:t>
        <a:bodyPr/>
        <a:lstStyle/>
        <a:p>
          <a:endParaRPr lang="en-US"/>
        </a:p>
      </dgm:t>
    </dgm:pt>
    <dgm:pt modelId="{7FDA91F6-459D-0949-A73B-40B4F6683815}" type="sibTrans" cxnId="{537AA9AA-0DB9-7E40-9A16-B7D9393D1153}">
      <dgm:prSet/>
      <dgm:spPr/>
      <dgm:t>
        <a:bodyPr/>
        <a:lstStyle/>
        <a:p>
          <a:endParaRPr lang="en-US"/>
        </a:p>
      </dgm:t>
    </dgm:pt>
    <dgm:pt modelId="{E63F52D8-9A36-4045-90C4-B0CB853EE8AC}">
      <dgm:prSet phldrT="[Text]"/>
      <dgm:spPr>
        <a:solidFill>
          <a:srgbClr val="008000"/>
        </a:solidFill>
      </dgm:spPr>
      <dgm:t>
        <a:bodyPr/>
        <a:lstStyle/>
        <a:p>
          <a:r>
            <a:rPr lang="en-US" dirty="0" smtClean="0"/>
            <a:t>CERN</a:t>
          </a:r>
          <a:endParaRPr lang="en-US" dirty="0"/>
        </a:p>
      </dgm:t>
    </dgm:pt>
    <dgm:pt modelId="{9EFC3422-D376-174A-883E-F8B7A96426A4}" type="parTrans" cxnId="{4389C8A9-C6A5-6347-8889-42B90CB49274}">
      <dgm:prSet/>
      <dgm:spPr/>
      <dgm:t>
        <a:bodyPr/>
        <a:lstStyle/>
        <a:p>
          <a:endParaRPr lang="en-US"/>
        </a:p>
      </dgm:t>
    </dgm:pt>
    <dgm:pt modelId="{1B7C854A-4900-6143-A36D-4CB9CBE3360A}" type="sibTrans" cxnId="{4389C8A9-C6A5-6347-8889-42B90CB49274}">
      <dgm:prSet/>
      <dgm:spPr/>
      <dgm:t>
        <a:bodyPr/>
        <a:lstStyle/>
        <a:p>
          <a:endParaRPr lang="en-US"/>
        </a:p>
      </dgm:t>
    </dgm:pt>
    <dgm:pt modelId="{3359D7B3-559A-2844-9864-70C50421DF0B}">
      <dgm:prSet phldrT="[Text]"/>
      <dgm:spPr>
        <a:solidFill>
          <a:srgbClr val="008000"/>
        </a:solidFill>
      </dgm:spPr>
      <dgm:t>
        <a:bodyPr/>
        <a:lstStyle/>
        <a:p>
          <a:r>
            <a:rPr lang="en-US" dirty="0" err="1" smtClean="0"/>
            <a:t>Nikhef</a:t>
          </a:r>
          <a:r>
            <a:rPr lang="en-US" dirty="0" smtClean="0"/>
            <a:t> </a:t>
          </a:r>
          <a:r>
            <a:rPr lang="en-US" dirty="0" err="1" smtClean="0"/>
            <a:t>RCAuth</a:t>
          </a:r>
          <a:endParaRPr lang="en-US" dirty="0"/>
        </a:p>
      </dgm:t>
    </dgm:pt>
    <dgm:pt modelId="{35822590-A0A6-1746-B565-298E89ACED6F}" type="parTrans" cxnId="{B0611744-22D2-F844-9E12-0EA88A289B00}">
      <dgm:prSet/>
      <dgm:spPr/>
      <dgm:t>
        <a:bodyPr/>
        <a:lstStyle/>
        <a:p>
          <a:endParaRPr lang="en-US"/>
        </a:p>
      </dgm:t>
    </dgm:pt>
    <dgm:pt modelId="{F1C32DB1-BFC0-C549-86BC-7493DE2270FD}" type="sibTrans" cxnId="{B0611744-22D2-F844-9E12-0EA88A289B00}">
      <dgm:prSet/>
      <dgm:spPr/>
      <dgm:t>
        <a:bodyPr/>
        <a:lstStyle/>
        <a:p>
          <a:endParaRPr lang="en-US"/>
        </a:p>
      </dgm:t>
    </dgm:pt>
    <dgm:pt modelId="{5D40953B-3C86-5F42-B680-C6A5BF5FEB7B}" type="pres">
      <dgm:prSet presAssocID="{859A7F46-08B8-F346-B158-33AF7AB12715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F794F727-EF30-2740-A779-1DD1E8E95DA1}" type="pres">
      <dgm:prSet presAssocID="{50CC7EC1-F4A3-8F46-86CD-01C6BA0DC084}" presName="hierRoot1" presStyleCnt="0">
        <dgm:presLayoutVars>
          <dgm:hierBranch val="init"/>
        </dgm:presLayoutVars>
      </dgm:prSet>
      <dgm:spPr/>
    </dgm:pt>
    <dgm:pt modelId="{9426A756-BC61-B94D-A68D-1089E8F68962}" type="pres">
      <dgm:prSet presAssocID="{50CC7EC1-F4A3-8F46-86CD-01C6BA0DC084}" presName="rootComposite1" presStyleCnt="0"/>
      <dgm:spPr/>
    </dgm:pt>
    <dgm:pt modelId="{A96CC031-D6D7-994A-B999-0E5BB5072A38}" type="pres">
      <dgm:prSet presAssocID="{50CC7EC1-F4A3-8F46-86CD-01C6BA0DC084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75A1F7CA-247E-CC41-B33A-51AC704797F0}" type="pres">
      <dgm:prSet presAssocID="{50CC7EC1-F4A3-8F46-86CD-01C6BA0DC084}" presName="rootConnector1" presStyleLbl="node1" presStyleIdx="0" presStyleCnt="0"/>
      <dgm:spPr/>
      <dgm:t>
        <a:bodyPr/>
        <a:lstStyle/>
        <a:p>
          <a:endParaRPr lang="en-US"/>
        </a:p>
      </dgm:t>
    </dgm:pt>
    <dgm:pt modelId="{3C51F18E-E59D-B64B-AEC2-8BAAF3A21B74}" type="pres">
      <dgm:prSet presAssocID="{50CC7EC1-F4A3-8F46-86CD-01C6BA0DC084}" presName="hierChild2" presStyleCnt="0"/>
      <dgm:spPr/>
    </dgm:pt>
    <dgm:pt modelId="{944AADAE-613C-954B-9547-6B8A6203E31C}" type="pres">
      <dgm:prSet presAssocID="{11A07E70-6694-FC41-AF63-8716E424064A}" presName="Name37" presStyleLbl="parChTrans1D2" presStyleIdx="0" presStyleCnt="4"/>
      <dgm:spPr/>
      <dgm:t>
        <a:bodyPr/>
        <a:lstStyle/>
        <a:p>
          <a:endParaRPr lang="en-US"/>
        </a:p>
      </dgm:t>
    </dgm:pt>
    <dgm:pt modelId="{6930A3ED-14E5-B74B-977B-E8C50CB736B3}" type="pres">
      <dgm:prSet presAssocID="{DCE13D43-7B89-EA4F-9D04-0CBC129220CF}" presName="hierRoot2" presStyleCnt="0">
        <dgm:presLayoutVars>
          <dgm:hierBranch val="init"/>
        </dgm:presLayoutVars>
      </dgm:prSet>
      <dgm:spPr/>
    </dgm:pt>
    <dgm:pt modelId="{7715E65C-616B-0741-94E9-62A33907F042}" type="pres">
      <dgm:prSet presAssocID="{DCE13D43-7B89-EA4F-9D04-0CBC129220CF}" presName="rootComposite" presStyleCnt="0"/>
      <dgm:spPr/>
    </dgm:pt>
    <dgm:pt modelId="{2340E5F0-EC33-4248-AF40-9B53E5969D4E}" type="pres">
      <dgm:prSet presAssocID="{DCE13D43-7B89-EA4F-9D04-0CBC129220CF}" presName="rootText" presStyleLbl="node2" presStyleIdx="0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E22BCE3F-AEFF-FB4F-B431-063B91617232}" type="pres">
      <dgm:prSet presAssocID="{DCE13D43-7B89-EA4F-9D04-0CBC129220CF}" presName="rootConnector" presStyleLbl="node2" presStyleIdx="0" presStyleCnt="4"/>
      <dgm:spPr/>
      <dgm:t>
        <a:bodyPr/>
        <a:lstStyle/>
        <a:p>
          <a:endParaRPr lang="en-US"/>
        </a:p>
      </dgm:t>
    </dgm:pt>
    <dgm:pt modelId="{B81D71DC-4AC8-B04C-9415-57D3955026BD}" type="pres">
      <dgm:prSet presAssocID="{DCE13D43-7B89-EA4F-9D04-0CBC129220CF}" presName="hierChild4" presStyleCnt="0"/>
      <dgm:spPr/>
    </dgm:pt>
    <dgm:pt modelId="{20450CD0-BF1C-8141-9E4F-AFD21CB95CD4}" type="pres">
      <dgm:prSet presAssocID="{9EFC3422-D376-174A-883E-F8B7A96426A4}" presName="Name37" presStyleLbl="parChTrans1D3" presStyleIdx="0" presStyleCnt="4"/>
      <dgm:spPr/>
      <dgm:t>
        <a:bodyPr/>
        <a:lstStyle/>
        <a:p>
          <a:endParaRPr lang="en-US"/>
        </a:p>
      </dgm:t>
    </dgm:pt>
    <dgm:pt modelId="{5A5489FC-CE74-EA44-A394-F76C0239AB5E}" type="pres">
      <dgm:prSet presAssocID="{E63F52D8-9A36-4045-90C4-B0CB853EE8AC}" presName="hierRoot2" presStyleCnt="0">
        <dgm:presLayoutVars>
          <dgm:hierBranch val="init"/>
        </dgm:presLayoutVars>
      </dgm:prSet>
      <dgm:spPr/>
    </dgm:pt>
    <dgm:pt modelId="{54BA8838-2031-3B41-984A-1F092344A562}" type="pres">
      <dgm:prSet presAssocID="{E63F52D8-9A36-4045-90C4-B0CB853EE8AC}" presName="rootComposite" presStyleCnt="0"/>
      <dgm:spPr/>
    </dgm:pt>
    <dgm:pt modelId="{EE8C548B-EFE2-7848-B6E8-B97209EC5037}" type="pres">
      <dgm:prSet presAssocID="{E63F52D8-9A36-4045-90C4-B0CB853EE8AC}" presName="rootText" presStyleLbl="node3" presStyleIdx="0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4C4D0AF1-02BE-864D-AF36-C856DF084D4E}" type="pres">
      <dgm:prSet presAssocID="{E63F52D8-9A36-4045-90C4-B0CB853EE8AC}" presName="rootConnector" presStyleLbl="node3" presStyleIdx="0" presStyleCnt="4"/>
      <dgm:spPr/>
      <dgm:t>
        <a:bodyPr/>
        <a:lstStyle/>
        <a:p>
          <a:endParaRPr lang="en-US"/>
        </a:p>
      </dgm:t>
    </dgm:pt>
    <dgm:pt modelId="{75086DC7-7C32-6343-9321-C2CDD1CFC231}" type="pres">
      <dgm:prSet presAssocID="{E63F52D8-9A36-4045-90C4-B0CB853EE8AC}" presName="hierChild4" presStyleCnt="0"/>
      <dgm:spPr/>
    </dgm:pt>
    <dgm:pt modelId="{A62B200D-00EA-A54E-AFCE-00EA137F39E9}" type="pres">
      <dgm:prSet presAssocID="{E63F52D8-9A36-4045-90C4-B0CB853EE8AC}" presName="hierChild5" presStyleCnt="0"/>
      <dgm:spPr/>
    </dgm:pt>
    <dgm:pt modelId="{F8A0BB89-09F1-6A4E-9477-5AFA42A5F705}" type="pres">
      <dgm:prSet presAssocID="{DCE13D43-7B89-EA4F-9D04-0CBC129220CF}" presName="hierChild5" presStyleCnt="0"/>
      <dgm:spPr/>
    </dgm:pt>
    <dgm:pt modelId="{B3194AB8-9F4A-3B49-8B67-3D16CBF25256}" type="pres">
      <dgm:prSet presAssocID="{CF7BF9FD-7AF5-094F-B814-0FDA348B46FA}" presName="Name37" presStyleLbl="parChTrans1D2" presStyleIdx="1" presStyleCnt="4"/>
      <dgm:spPr/>
      <dgm:t>
        <a:bodyPr/>
        <a:lstStyle/>
        <a:p>
          <a:endParaRPr lang="en-US"/>
        </a:p>
      </dgm:t>
    </dgm:pt>
    <dgm:pt modelId="{051F5433-C2B4-7049-ACD1-327BFE088D02}" type="pres">
      <dgm:prSet presAssocID="{30ADA632-6DA6-B34C-94BE-BD2BDE0239E6}" presName="hierRoot2" presStyleCnt="0">
        <dgm:presLayoutVars>
          <dgm:hierBranch val="init"/>
        </dgm:presLayoutVars>
      </dgm:prSet>
      <dgm:spPr/>
    </dgm:pt>
    <dgm:pt modelId="{E7AEDAB6-02A4-984E-9579-AF9DDB2CAFB1}" type="pres">
      <dgm:prSet presAssocID="{30ADA632-6DA6-B34C-94BE-BD2BDE0239E6}" presName="rootComposite" presStyleCnt="0"/>
      <dgm:spPr/>
    </dgm:pt>
    <dgm:pt modelId="{FD83918B-F208-3642-9BF9-0D3DF79E08B8}" type="pres">
      <dgm:prSet presAssocID="{30ADA632-6DA6-B34C-94BE-BD2BDE0239E6}" presName="rootText" presStyleLbl="node2" presStyleIdx="1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F0A98640-8A86-D744-8BC6-F6FE25EB1E30}" type="pres">
      <dgm:prSet presAssocID="{30ADA632-6DA6-B34C-94BE-BD2BDE0239E6}" presName="rootConnector" presStyleLbl="node2" presStyleIdx="1" presStyleCnt="4"/>
      <dgm:spPr/>
      <dgm:t>
        <a:bodyPr/>
        <a:lstStyle/>
        <a:p>
          <a:endParaRPr lang="en-US"/>
        </a:p>
      </dgm:t>
    </dgm:pt>
    <dgm:pt modelId="{22F5139F-F378-E043-AF15-5CCB0370879A}" type="pres">
      <dgm:prSet presAssocID="{30ADA632-6DA6-B34C-94BE-BD2BDE0239E6}" presName="hierChild4" presStyleCnt="0"/>
      <dgm:spPr/>
    </dgm:pt>
    <dgm:pt modelId="{E62AEF42-4DC8-0D4D-95DC-66877C14997B}" type="pres">
      <dgm:prSet presAssocID="{80FA94F1-2C94-6248-8E0A-396A9EBB2949}" presName="Name37" presStyleLbl="parChTrans1D3" presStyleIdx="1" presStyleCnt="4"/>
      <dgm:spPr/>
      <dgm:t>
        <a:bodyPr/>
        <a:lstStyle/>
        <a:p>
          <a:endParaRPr lang="en-US"/>
        </a:p>
      </dgm:t>
    </dgm:pt>
    <dgm:pt modelId="{A7AE7874-F885-F447-82C4-56BC5E802C5B}" type="pres">
      <dgm:prSet presAssocID="{575833F5-F0D0-F845-A922-95CFD6E82A63}" presName="hierRoot2" presStyleCnt="0">
        <dgm:presLayoutVars>
          <dgm:hierBranch val="init"/>
        </dgm:presLayoutVars>
      </dgm:prSet>
      <dgm:spPr/>
    </dgm:pt>
    <dgm:pt modelId="{C5EEA6FE-FF09-274B-9CFE-8619C0E25AD6}" type="pres">
      <dgm:prSet presAssocID="{575833F5-F0D0-F845-A922-95CFD6E82A63}" presName="rootComposite" presStyleCnt="0"/>
      <dgm:spPr/>
    </dgm:pt>
    <dgm:pt modelId="{979934C8-527A-E74D-984A-3F3610780CB1}" type="pres">
      <dgm:prSet presAssocID="{575833F5-F0D0-F845-A922-95CFD6E82A63}" presName="rootText" presStyleLbl="node3" presStyleIdx="1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E207DC70-768D-AD49-AF64-E683CAE36064}" type="pres">
      <dgm:prSet presAssocID="{575833F5-F0D0-F845-A922-95CFD6E82A63}" presName="rootConnector" presStyleLbl="node3" presStyleIdx="1" presStyleCnt="4"/>
      <dgm:spPr/>
      <dgm:t>
        <a:bodyPr/>
        <a:lstStyle/>
        <a:p>
          <a:endParaRPr lang="en-US"/>
        </a:p>
      </dgm:t>
    </dgm:pt>
    <dgm:pt modelId="{E891EA2D-9E21-0B49-8488-EED14ED238BA}" type="pres">
      <dgm:prSet presAssocID="{575833F5-F0D0-F845-A922-95CFD6E82A63}" presName="hierChild4" presStyleCnt="0"/>
      <dgm:spPr/>
    </dgm:pt>
    <dgm:pt modelId="{ECB7D827-0439-BA4B-9D65-0650459C5B4D}" type="pres">
      <dgm:prSet presAssocID="{575833F5-F0D0-F845-A922-95CFD6E82A63}" presName="hierChild5" presStyleCnt="0"/>
      <dgm:spPr/>
    </dgm:pt>
    <dgm:pt modelId="{857E6F3D-1BEC-1341-A409-6D64F1515AC1}" type="pres">
      <dgm:prSet presAssocID="{30ADA632-6DA6-B34C-94BE-BD2BDE0239E6}" presName="hierChild5" presStyleCnt="0"/>
      <dgm:spPr/>
    </dgm:pt>
    <dgm:pt modelId="{FC5AA051-448B-3244-BCBC-C5B9689D3EB2}" type="pres">
      <dgm:prSet presAssocID="{66F38D20-0414-BA4D-A8F7-B3B7A887DEFC}" presName="Name37" presStyleLbl="parChTrans1D2" presStyleIdx="2" presStyleCnt="4"/>
      <dgm:spPr/>
      <dgm:t>
        <a:bodyPr/>
        <a:lstStyle/>
        <a:p>
          <a:endParaRPr lang="en-US"/>
        </a:p>
      </dgm:t>
    </dgm:pt>
    <dgm:pt modelId="{86917E10-0CA1-EB40-9A36-8DD22643B441}" type="pres">
      <dgm:prSet presAssocID="{623712E0-0B87-9040-A25A-DF70345A6EE1}" presName="hierRoot2" presStyleCnt="0">
        <dgm:presLayoutVars>
          <dgm:hierBranch val="init"/>
        </dgm:presLayoutVars>
      </dgm:prSet>
      <dgm:spPr/>
    </dgm:pt>
    <dgm:pt modelId="{EBAD253F-CF64-6E40-9AE6-3DCF60A7B057}" type="pres">
      <dgm:prSet presAssocID="{623712E0-0B87-9040-A25A-DF70345A6EE1}" presName="rootComposite" presStyleCnt="0"/>
      <dgm:spPr/>
    </dgm:pt>
    <dgm:pt modelId="{3BBF7826-FFAD-0B49-B301-84F697D9F2A2}" type="pres">
      <dgm:prSet presAssocID="{623712E0-0B87-9040-A25A-DF70345A6EE1}" presName="rootText" presStyleLbl="node2" presStyleIdx="2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45769E0B-20DC-2049-8805-7A312D7672F7}" type="pres">
      <dgm:prSet presAssocID="{623712E0-0B87-9040-A25A-DF70345A6EE1}" presName="rootConnector" presStyleLbl="node2" presStyleIdx="2" presStyleCnt="4"/>
      <dgm:spPr/>
      <dgm:t>
        <a:bodyPr/>
        <a:lstStyle/>
        <a:p>
          <a:endParaRPr lang="en-US"/>
        </a:p>
      </dgm:t>
    </dgm:pt>
    <dgm:pt modelId="{13F74043-F241-B94D-91FF-EE8637BA9DA8}" type="pres">
      <dgm:prSet presAssocID="{623712E0-0B87-9040-A25A-DF70345A6EE1}" presName="hierChild4" presStyleCnt="0"/>
      <dgm:spPr/>
    </dgm:pt>
    <dgm:pt modelId="{93F63D02-817A-0748-A9B5-8E89017856BD}" type="pres">
      <dgm:prSet presAssocID="{35822590-A0A6-1746-B565-298E89ACED6F}" presName="Name37" presStyleLbl="parChTrans1D3" presStyleIdx="2" presStyleCnt="4"/>
      <dgm:spPr/>
      <dgm:t>
        <a:bodyPr/>
        <a:lstStyle/>
        <a:p>
          <a:endParaRPr lang="en-US"/>
        </a:p>
      </dgm:t>
    </dgm:pt>
    <dgm:pt modelId="{02759A85-5A40-BF43-9EFF-BEEF8FE0656A}" type="pres">
      <dgm:prSet presAssocID="{3359D7B3-559A-2844-9864-70C50421DF0B}" presName="hierRoot2" presStyleCnt="0">
        <dgm:presLayoutVars>
          <dgm:hierBranch val="init"/>
        </dgm:presLayoutVars>
      </dgm:prSet>
      <dgm:spPr/>
    </dgm:pt>
    <dgm:pt modelId="{E457DD3F-73D9-1C41-802D-1F4E23AEF457}" type="pres">
      <dgm:prSet presAssocID="{3359D7B3-559A-2844-9864-70C50421DF0B}" presName="rootComposite" presStyleCnt="0"/>
      <dgm:spPr/>
    </dgm:pt>
    <dgm:pt modelId="{40EC0775-F2E9-5249-B683-1D9A8C7C6F31}" type="pres">
      <dgm:prSet presAssocID="{3359D7B3-559A-2844-9864-70C50421DF0B}" presName="rootText" presStyleLbl="node3" presStyleIdx="2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55DF707E-A1F9-1049-A361-A8E262D3F85D}" type="pres">
      <dgm:prSet presAssocID="{3359D7B3-559A-2844-9864-70C50421DF0B}" presName="rootConnector" presStyleLbl="node3" presStyleIdx="2" presStyleCnt="4"/>
      <dgm:spPr/>
      <dgm:t>
        <a:bodyPr/>
        <a:lstStyle/>
        <a:p>
          <a:endParaRPr lang="en-US"/>
        </a:p>
      </dgm:t>
    </dgm:pt>
    <dgm:pt modelId="{98C45E21-7564-1F4D-9B8D-35A211C33733}" type="pres">
      <dgm:prSet presAssocID="{3359D7B3-559A-2844-9864-70C50421DF0B}" presName="hierChild4" presStyleCnt="0"/>
      <dgm:spPr/>
    </dgm:pt>
    <dgm:pt modelId="{CD8E9CD7-452D-6C43-9E41-638F9D71A7C6}" type="pres">
      <dgm:prSet presAssocID="{3359D7B3-559A-2844-9864-70C50421DF0B}" presName="hierChild5" presStyleCnt="0"/>
      <dgm:spPr/>
    </dgm:pt>
    <dgm:pt modelId="{9D529862-37C4-7F4A-83CC-BA0D7A7306E3}" type="pres">
      <dgm:prSet presAssocID="{623712E0-0B87-9040-A25A-DF70345A6EE1}" presName="hierChild5" presStyleCnt="0"/>
      <dgm:spPr/>
    </dgm:pt>
    <dgm:pt modelId="{BE10E885-8017-7049-B22D-A7B49FCB4376}" type="pres">
      <dgm:prSet presAssocID="{6A9318D9-CD0F-5448-9AAC-42BF43FC122B}" presName="Name37" presStyleLbl="parChTrans1D2" presStyleIdx="3" presStyleCnt="4"/>
      <dgm:spPr/>
      <dgm:t>
        <a:bodyPr/>
        <a:lstStyle/>
        <a:p>
          <a:endParaRPr lang="en-US"/>
        </a:p>
      </dgm:t>
    </dgm:pt>
    <dgm:pt modelId="{5ABAAD0E-0716-7842-B84D-CBE690D15B46}" type="pres">
      <dgm:prSet presAssocID="{6D55A0B3-9307-2F4E-91D7-18499D789F43}" presName="hierRoot2" presStyleCnt="0">
        <dgm:presLayoutVars>
          <dgm:hierBranch val="init"/>
        </dgm:presLayoutVars>
      </dgm:prSet>
      <dgm:spPr/>
    </dgm:pt>
    <dgm:pt modelId="{CA239851-653A-4F46-A301-73AFC840C753}" type="pres">
      <dgm:prSet presAssocID="{6D55A0B3-9307-2F4E-91D7-18499D789F43}" presName="rootComposite" presStyleCnt="0"/>
      <dgm:spPr/>
    </dgm:pt>
    <dgm:pt modelId="{4F6740F5-D98D-124F-8F0D-45B3E42B3AD3}" type="pres">
      <dgm:prSet presAssocID="{6D55A0B3-9307-2F4E-91D7-18499D789F43}" presName="rootText" presStyleLbl="node2" presStyleIdx="3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C33BEB71-90A6-DB4D-9AD7-F6AA41F97623}" type="pres">
      <dgm:prSet presAssocID="{6D55A0B3-9307-2F4E-91D7-18499D789F43}" presName="rootConnector" presStyleLbl="node2" presStyleIdx="3" presStyleCnt="4"/>
      <dgm:spPr/>
      <dgm:t>
        <a:bodyPr/>
        <a:lstStyle/>
        <a:p>
          <a:endParaRPr lang="en-US"/>
        </a:p>
      </dgm:t>
    </dgm:pt>
    <dgm:pt modelId="{C874340C-70EC-CA4C-B960-03B4559C5342}" type="pres">
      <dgm:prSet presAssocID="{6D55A0B3-9307-2F4E-91D7-18499D789F43}" presName="hierChild4" presStyleCnt="0"/>
      <dgm:spPr/>
    </dgm:pt>
    <dgm:pt modelId="{E44FC2AA-2B26-E245-AF81-09AF97924F4B}" type="pres">
      <dgm:prSet presAssocID="{65DCAD71-839E-A54B-8DA8-CCC3F72C98E8}" presName="Name37" presStyleLbl="parChTrans1D3" presStyleIdx="3" presStyleCnt="4"/>
      <dgm:spPr/>
      <dgm:t>
        <a:bodyPr/>
        <a:lstStyle/>
        <a:p>
          <a:endParaRPr lang="en-US"/>
        </a:p>
      </dgm:t>
    </dgm:pt>
    <dgm:pt modelId="{A3481EE7-EEEB-6C42-BD53-D677C255988D}" type="pres">
      <dgm:prSet presAssocID="{45338563-6D8D-7E4E-87D5-70F16512854D}" presName="hierRoot2" presStyleCnt="0">
        <dgm:presLayoutVars>
          <dgm:hierBranch val="init"/>
        </dgm:presLayoutVars>
      </dgm:prSet>
      <dgm:spPr/>
    </dgm:pt>
    <dgm:pt modelId="{F78EF8B6-5275-524B-B6F8-401B7C77BBEB}" type="pres">
      <dgm:prSet presAssocID="{45338563-6D8D-7E4E-87D5-70F16512854D}" presName="rootComposite" presStyleCnt="0"/>
      <dgm:spPr/>
    </dgm:pt>
    <dgm:pt modelId="{B7848EB1-A408-0741-8481-87BC6E5ED358}" type="pres">
      <dgm:prSet presAssocID="{45338563-6D8D-7E4E-87D5-70F16512854D}" presName="rootText" presStyleLbl="node3" presStyleIdx="3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25B50004-1C21-7543-A7D9-11B53FDF907F}" type="pres">
      <dgm:prSet presAssocID="{45338563-6D8D-7E4E-87D5-70F16512854D}" presName="rootConnector" presStyleLbl="node3" presStyleIdx="3" presStyleCnt="4"/>
      <dgm:spPr/>
      <dgm:t>
        <a:bodyPr/>
        <a:lstStyle/>
        <a:p>
          <a:endParaRPr lang="en-US"/>
        </a:p>
      </dgm:t>
    </dgm:pt>
    <dgm:pt modelId="{F2AD725C-4548-0844-915E-EF50D6CB60AB}" type="pres">
      <dgm:prSet presAssocID="{45338563-6D8D-7E4E-87D5-70F16512854D}" presName="hierChild4" presStyleCnt="0"/>
      <dgm:spPr/>
    </dgm:pt>
    <dgm:pt modelId="{CE2FA41B-310C-694E-A7CC-7E055EAC5A73}" type="pres">
      <dgm:prSet presAssocID="{45338563-6D8D-7E4E-87D5-70F16512854D}" presName="hierChild5" presStyleCnt="0"/>
      <dgm:spPr/>
    </dgm:pt>
    <dgm:pt modelId="{0CEB35E7-4292-3C47-A038-7CB690B742B8}" type="pres">
      <dgm:prSet presAssocID="{6D55A0B3-9307-2F4E-91D7-18499D789F43}" presName="hierChild5" presStyleCnt="0"/>
      <dgm:spPr/>
    </dgm:pt>
    <dgm:pt modelId="{C20C41C0-DA18-BA4B-8E39-F342EF2CED2C}" type="pres">
      <dgm:prSet presAssocID="{50CC7EC1-F4A3-8F46-86CD-01C6BA0DC084}" presName="hierChild3" presStyleCnt="0"/>
      <dgm:spPr/>
    </dgm:pt>
  </dgm:ptLst>
  <dgm:cxnLst>
    <dgm:cxn modelId="{3495E8D7-D672-4049-A975-0FCDD5A45A0E}" type="presOf" srcId="{3359D7B3-559A-2844-9864-70C50421DF0B}" destId="{40EC0775-F2E9-5249-B683-1D9A8C7C6F31}" srcOrd="0" destOrd="0" presId="urn:microsoft.com/office/officeart/2005/8/layout/orgChart1"/>
    <dgm:cxn modelId="{DA0D43FB-4499-4E40-A9F3-766DCAB7C1F0}" type="presOf" srcId="{E63F52D8-9A36-4045-90C4-B0CB853EE8AC}" destId="{EE8C548B-EFE2-7848-B6E8-B97209EC5037}" srcOrd="0" destOrd="0" presId="urn:microsoft.com/office/officeart/2005/8/layout/orgChart1"/>
    <dgm:cxn modelId="{F46ECB84-2F67-0745-B0D3-FFC5AB273579}" type="presOf" srcId="{11A07E70-6694-FC41-AF63-8716E424064A}" destId="{944AADAE-613C-954B-9547-6B8A6203E31C}" srcOrd="0" destOrd="0" presId="urn:microsoft.com/office/officeart/2005/8/layout/orgChart1"/>
    <dgm:cxn modelId="{7042107F-4013-AC4D-A041-797848861DC0}" type="presOf" srcId="{50CC7EC1-F4A3-8F46-86CD-01C6BA0DC084}" destId="{A96CC031-D6D7-994A-B999-0E5BB5072A38}" srcOrd="0" destOrd="0" presId="urn:microsoft.com/office/officeart/2005/8/layout/orgChart1"/>
    <dgm:cxn modelId="{D998CE1F-E081-FB4A-9B85-999B79D2AEEA}" type="presOf" srcId="{623712E0-0B87-9040-A25A-DF70345A6EE1}" destId="{45769E0B-20DC-2049-8805-7A312D7672F7}" srcOrd="1" destOrd="0" presId="urn:microsoft.com/office/officeart/2005/8/layout/orgChart1"/>
    <dgm:cxn modelId="{FCF2865E-C503-D441-915A-E46378A27C57}" type="presOf" srcId="{65DCAD71-839E-A54B-8DA8-CCC3F72C98E8}" destId="{E44FC2AA-2B26-E245-AF81-09AF97924F4B}" srcOrd="0" destOrd="0" presId="urn:microsoft.com/office/officeart/2005/8/layout/orgChart1"/>
    <dgm:cxn modelId="{24542E1B-EEB9-434B-8145-B8C0FDC7A473}" type="presOf" srcId="{45338563-6D8D-7E4E-87D5-70F16512854D}" destId="{25B50004-1C21-7543-A7D9-11B53FDF907F}" srcOrd="1" destOrd="0" presId="urn:microsoft.com/office/officeart/2005/8/layout/orgChart1"/>
    <dgm:cxn modelId="{B0611744-22D2-F844-9E12-0EA88A289B00}" srcId="{623712E0-0B87-9040-A25A-DF70345A6EE1}" destId="{3359D7B3-559A-2844-9864-70C50421DF0B}" srcOrd="0" destOrd="0" parTransId="{35822590-A0A6-1746-B565-298E89ACED6F}" sibTransId="{F1C32DB1-BFC0-C549-86BC-7493DE2270FD}"/>
    <dgm:cxn modelId="{A0A4258F-F7DB-414D-BFC4-EF3B0196290F}" type="presOf" srcId="{45338563-6D8D-7E4E-87D5-70F16512854D}" destId="{B7848EB1-A408-0741-8481-87BC6E5ED358}" srcOrd="0" destOrd="0" presId="urn:microsoft.com/office/officeart/2005/8/layout/orgChart1"/>
    <dgm:cxn modelId="{9FE7C3B9-D26E-CF47-9A64-8A8F6F2B4488}" type="presOf" srcId="{CF7BF9FD-7AF5-094F-B814-0FDA348B46FA}" destId="{B3194AB8-9F4A-3B49-8B67-3D16CBF25256}" srcOrd="0" destOrd="0" presId="urn:microsoft.com/office/officeart/2005/8/layout/orgChart1"/>
    <dgm:cxn modelId="{4D2CD11F-99BF-6A49-8418-65CB009C36FE}" type="presOf" srcId="{575833F5-F0D0-F845-A922-95CFD6E82A63}" destId="{E207DC70-768D-AD49-AF64-E683CAE36064}" srcOrd="1" destOrd="0" presId="urn:microsoft.com/office/officeart/2005/8/layout/orgChart1"/>
    <dgm:cxn modelId="{293CA679-F17F-3942-A1CB-A9A3BD22B40F}" type="presOf" srcId="{66F38D20-0414-BA4D-A8F7-B3B7A887DEFC}" destId="{FC5AA051-448B-3244-BCBC-C5B9689D3EB2}" srcOrd="0" destOrd="0" presId="urn:microsoft.com/office/officeart/2005/8/layout/orgChart1"/>
    <dgm:cxn modelId="{A7964C6D-AE73-6D45-AF10-9F8AEC93E009}" type="presOf" srcId="{575833F5-F0D0-F845-A922-95CFD6E82A63}" destId="{979934C8-527A-E74D-984A-3F3610780CB1}" srcOrd="0" destOrd="0" presId="urn:microsoft.com/office/officeart/2005/8/layout/orgChart1"/>
    <dgm:cxn modelId="{4510123F-3EAD-E74E-99D0-E2D59F636D92}" type="presOf" srcId="{6D55A0B3-9307-2F4E-91D7-18499D789F43}" destId="{4F6740F5-D98D-124F-8F0D-45B3E42B3AD3}" srcOrd="0" destOrd="0" presId="urn:microsoft.com/office/officeart/2005/8/layout/orgChart1"/>
    <dgm:cxn modelId="{229B0B14-6FCE-A54D-9A26-61B36EC5E2F7}" type="presOf" srcId="{DCE13D43-7B89-EA4F-9D04-0CBC129220CF}" destId="{E22BCE3F-AEFF-FB4F-B431-063B91617232}" srcOrd="1" destOrd="0" presId="urn:microsoft.com/office/officeart/2005/8/layout/orgChart1"/>
    <dgm:cxn modelId="{8839136C-5D8D-A542-A213-22A36FA14938}" type="presOf" srcId="{DCE13D43-7B89-EA4F-9D04-0CBC129220CF}" destId="{2340E5F0-EC33-4248-AF40-9B53E5969D4E}" srcOrd="0" destOrd="0" presId="urn:microsoft.com/office/officeart/2005/8/layout/orgChart1"/>
    <dgm:cxn modelId="{3AE3B583-0747-7449-A49F-6513BC4E2502}" type="presOf" srcId="{35822590-A0A6-1746-B565-298E89ACED6F}" destId="{93F63D02-817A-0748-A9B5-8E89017856BD}" srcOrd="0" destOrd="0" presId="urn:microsoft.com/office/officeart/2005/8/layout/orgChart1"/>
    <dgm:cxn modelId="{E2C0ED34-AD97-5746-8A0B-F1C51827A4CF}" type="presOf" srcId="{6D55A0B3-9307-2F4E-91D7-18499D789F43}" destId="{C33BEB71-90A6-DB4D-9AD7-F6AA41F97623}" srcOrd="1" destOrd="0" presId="urn:microsoft.com/office/officeart/2005/8/layout/orgChart1"/>
    <dgm:cxn modelId="{4389C8A9-C6A5-6347-8889-42B90CB49274}" srcId="{DCE13D43-7B89-EA4F-9D04-0CBC129220CF}" destId="{E63F52D8-9A36-4045-90C4-B0CB853EE8AC}" srcOrd="0" destOrd="0" parTransId="{9EFC3422-D376-174A-883E-F8B7A96426A4}" sibTransId="{1B7C854A-4900-6143-A36D-4CB9CBE3360A}"/>
    <dgm:cxn modelId="{A331A314-1DAD-EB45-B46C-CC7FD07333F5}" srcId="{30ADA632-6DA6-B34C-94BE-BD2BDE0239E6}" destId="{575833F5-F0D0-F845-A922-95CFD6E82A63}" srcOrd="0" destOrd="0" parTransId="{80FA94F1-2C94-6248-8E0A-396A9EBB2949}" sibTransId="{C8A6A9AE-5AB1-0345-BCF0-6B1D5C7A6704}"/>
    <dgm:cxn modelId="{A2F29A97-0984-1D46-8DE8-89CBD76A0796}" srcId="{6D55A0B3-9307-2F4E-91D7-18499D789F43}" destId="{45338563-6D8D-7E4E-87D5-70F16512854D}" srcOrd="0" destOrd="0" parTransId="{65DCAD71-839E-A54B-8DA8-CCC3F72C98E8}" sibTransId="{ACD52F5C-12A9-E345-989D-9DD51F9DB722}"/>
    <dgm:cxn modelId="{41095682-8318-7748-8B1F-A3072DF80712}" srcId="{50CC7EC1-F4A3-8F46-86CD-01C6BA0DC084}" destId="{6D55A0B3-9307-2F4E-91D7-18499D789F43}" srcOrd="3" destOrd="0" parTransId="{6A9318D9-CD0F-5448-9AAC-42BF43FC122B}" sibTransId="{8F7A85C5-5E17-CB43-9BCF-71E9C8BAF029}"/>
    <dgm:cxn modelId="{430B122E-F21F-5749-8A92-3CCAAFFEC438}" type="presOf" srcId="{859A7F46-08B8-F346-B158-33AF7AB12715}" destId="{5D40953B-3C86-5F42-B680-C6A5BF5FEB7B}" srcOrd="0" destOrd="0" presId="urn:microsoft.com/office/officeart/2005/8/layout/orgChart1"/>
    <dgm:cxn modelId="{444FD431-DFBE-C148-912E-B6DA0A09146F}" type="presOf" srcId="{30ADA632-6DA6-B34C-94BE-BD2BDE0239E6}" destId="{FD83918B-F208-3642-9BF9-0D3DF79E08B8}" srcOrd="0" destOrd="0" presId="urn:microsoft.com/office/officeart/2005/8/layout/orgChart1"/>
    <dgm:cxn modelId="{23F9AFFF-3107-CA47-977F-A728EF46DF68}" type="presOf" srcId="{30ADA632-6DA6-B34C-94BE-BD2BDE0239E6}" destId="{F0A98640-8A86-D744-8BC6-F6FE25EB1E30}" srcOrd="1" destOrd="0" presId="urn:microsoft.com/office/officeart/2005/8/layout/orgChart1"/>
    <dgm:cxn modelId="{9AF99309-E8D1-E243-BE7E-C37F86E1F43E}" type="presOf" srcId="{E63F52D8-9A36-4045-90C4-B0CB853EE8AC}" destId="{4C4D0AF1-02BE-864D-AF36-C856DF084D4E}" srcOrd="1" destOrd="0" presId="urn:microsoft.com/office/officeart/2005/8/layout/orgChart1"/>
    <dgm:cxn modelId="{B667A64C-CCF0-9745-8E21-B23793E4AC39}" type="presOf" srcId="{3359D7B3-559A-2844-9864-70C50421DF0B}" destId="{55DF707E-A1F9-1049-A361-A8E262D3F85D}" srcOrd="1" destOrd="0" presId="urn:microsoft.com/office/officeart/2005/8/layout/orgChart1"/>
    <dgm:cxn modelId="{805A6744-2DDC-A64F-8F78-F8AE585B9BCB}" srcId="{859A7F46-08B8-F346-B158-33AF7AB12715}" destId="{50CC7EC1-F4A3-8F46-86CD-01C6BA0DC084}" srcOrd="0" destOrd="0" parTransId="{8C85C45F-E069-F040-A704-F9921F945672}" sibTransId="{D073D6F3-CCB6-7449-B311-B5DFAACF0476}"/>
    <dgm:cxn modelId="{CC35398B-9422-C140-81FB-244F1697164D}" type="presOf" srcId="{623712E0-0B87-9040-A25A-DF70345A6EE1}" destId="{3BBF7826-FFAD-0B49-B301-84F697D9F2A2}" srcOrd="0" destOrd="0" presId="urn:microsoft.com/office/officeart/2005/8/layout/orgChart1"/>
    <dgm:cxn modelId="{5B9BBC7A-A6F4-DC47-9E27-A988C2CE49F5}" type="presOf" srcId="{6A9318D9-CD0F-5448-9AAC-42BF43FC122B}" destId="{BE10E885-8017-7049-B22D-A7B49FCB4376}" srcOrd="0" destOrd="0" presId="urn:microsoft.com/office/officeart/2005/8/layout/orgChart1"/>
    <dgm:cxn modelId="{BE117516-9402-8840-A69D-1439F4A377F2}" srcId="{50CC7EC1-F4A3-8F46-86CD-01C6BA0DC084}" destId="{623712E0-0B87-9040-A25A-DF70345A6EE1}" srcOrd="2" destOrd="0" parTransId="{66F38D20-0414-BA4D-A8F7-B3B7A887DEFC}" sibTransId="{7EF29F94-D4F7-B844-BA5D-69FF011D5A9D}"/>
    <dgm:cxn modelId="{D16AEF10-785C-3048-9BF4-FE15C6DFB2C0}" type="presOf" srcId="{9EFC3422-D376-174A-883E-F8B7A96426A4}" destId="{20450CD0-BF1C-8141-9E4F-AFD21CB95CD4}" srcOrd="0" destOrd="0" presId="urn:microsoft.com/office/officeart/2005/8/layout/orgChart1"/>
    <dgm:cxn modelId="{537AA9AA-0DB9-7E40-9A16-B7D9393D1153}" srcId="{50CC7EC1-F4A3-8F46-86CD-01C6BA0DC084}" destId="{DCE13D43-7B89-EA4F-9D04-0CBC129220CF}" srcOrd="0" destOrd="0" parTransId="{11A07E70-6694-FC41-AF63-8716E424064A}" sibTransId="{7FDA91F6-459D-0949-A73B-40B4F6683815}"/>
    <dgm:cxn modelId="{E7E706CD-7EA9-D34A-A33D-8D4C837DE373}" srcId="{50CC7EC1-F4A3-8F46-86CD-01C6BA0DC084}" destId="{30ADA632-6DA6-B34C-94BE-BD2BDE0239E6}" srcOrd="1" destOrd="0" parTransId="{CF7BF9FD-7AF5-094F-B814-0FDA348B46FA}" sibTransId="{82D7D6E3-59BC-7446-9837-EFCE44C28DB1}"/>
    <dgm:cxn modelId="{D31570E7-4918-9747-9442-A76946ACA52F}" type="presOf" srcId="{80FA94F1-2C94-6248-8E0A-396A9EBB2949}" destId="{E62AEF42-4DC8-0D4D-95DC-66877C14997B}" srcOrd="0" destOrd="0" presId="urn:microsoft.com/office/officeart/2005/8/layout/orgChart1"/>
    <dgm:cxn modelId="{DDE9D840-17CC-D146-8816-79443636BAAC}" type="presOf" srcId="{50CC7EC1-F4A3-8F46-86CD-01C6BA0DC084}" destId="{75A1F7CA-247E-CC41-B33A-51AC704797F0}" srcOrd="1" destOrd="0" presId="urn:microsoft.com/office/officeart/2005/8/layout/orgChart1"/>
    <dgm:cxn modelId="{80A07E29-AC27-B640-BA3F-83F00CDACBF4}" type="presParOf" srcId="{5D40953B-3C86-5F42-B680-C6A5BF5FEB7B}" destId="{F794F727-EF30-2740-A779-1DD1E8E95DA1}" srcOrd="0" destOrd="0" presId="urn:microsoft.com/office/officeart/2005/8/layout/orgChart1"/>
    <dgm:cxn modelId="{31E79F95-4305-F749-8207-6B676DD5E2EB}" type="presParOf" srcId="{F794F727-EF30-2740-A779-1DD1E8E95DA1}" destId="{9426A756-BC61-B94D-A68D-1089E8F68962}" srcOrd="0" destOrd="0" presId="urn:microsoft.com/office/officeart/2005/8/layout/orgChart1"/>
    <dgm:cxn modelId="{3D58C5FC-E1D9-3248-9F94-1CB822E103A2}" type="presParOf" srcId="{9426A756-BC61-B94D-A68D-1089E8F68962}" destId="{A96CC031-D6D7-994A-B999-0E5BB5072A38}" srcOrd="0" destOrd="0" presId="urn:microsoft.com/office/officeart/2005/8/layout/orgChart1"/>
    <dgm:cxn modelId="{D8A882A0-7285-8447-9B82-A53AF9F12C8C}" type="presParOf" srcId="{9426A756-BC61-B94D-A68D-1089E8F68962}" destId="{75A1F7CA-247E-CC41-B33A-51AC704797F0}" srcOrd="1" destOrd="0" presId="urn:microsoft.com/office/officeart/2005/8/layout/orgChart1"/>
    <dgm:cxn modelId="{C4185322-1805-D74C-8819-3A1FF424500B}" type="presParOf" srcId="{F794F727-EF30-2740-A779-1DD1E8E95DA1}" destId="{3C51F18E-E59D-B64B-AEC2-8BAAF3A21B74}" srcOrd="1" destOrd="0" presId="urn:microsoft.com/office/officeart/2005/8/layout/orgChart1"/>
    <dgm:cxn modelId="{E68DAB3C-01EA-C24F-A4B0-3C46BC619805}" type="presParOf" srcId="{3C51F18E-E59D-B64B-AEC2-8BAAF3A21B74}" destId="{944AADAE-613C-954B-9547-6B8A6203E31C}" srcOrd="0" destOrd="0" presId="urn:microsoft.com/office/officeart/2005/8/layout/orgChart1"/>
    <dgm:cxn modelId="{E4A84D0C-5F5E-EC44-ADFF-CD25F359CAC7}" type="presParOf" srcId="{3C51F18E-E59D-B64B-AEC2-8BAAF3A21B74}" destId="{6930A3ED-14E5-B74B-977B-E8C50CB736B3}" srcOrd="1" destOrd="0" presId="urn:microsoft.com/office/officeart/2005/8/layout/orgChart1"/>
    <dgm:cxn modelId="{CACA995C-E78C-114A-BD94-D69DC996811E}" type="presParOf" srcId="{6930A3ED-14E5-B74B-977B-E8C50CB736B3}" destId="{7715E65C-616B-0741-94E9-62A33907F042}" srcOrd="0" destOrd="0" presId="urn:microsoft.com/office/officeart/2005/8/layout/orgChart1"/>
    <dgm:cxn modelId="{484E0845-CB90-B84A-AC06-C3873C934A55}" type="presParOf" srcId="{7715E65C-616B-0741-94E9-62A33907F042}" destId="{2340E5F0-EC33-4248-AF40-9B53E5969D4E}" srcOrd="0" destOrd="0" presId="urn:microsoft.com/office/officeart/2005/8/layout/orgChart1"/>
    <dgm:cxn modelId="{CB31CD98-974E-A64A-96D0-7D94807F2872}" type="presParOf" srcId="{7715E65C-616B-0741-94E9-62A33907F042}" destId="{E22BCE3F-AEFF-FB4F-B431-063B91617232}" srcOrd="1" destOrd="0" presId="urn:microsoft.com/office/officeart/2005/8/layout/orgChart1"/>
    <dgm:cxn modelId="{1E592BCB-F600-F549-9E53-BCC1DD8038A2}" type="presParOf" srcId="{6930A3ED-14E5-B74B-977B-E8C50CB736B3}" destId="{B81D71DC-4AC8-B04C-9415-57D3955026BD}" srcOrd="1" destOrd="0" presId="urn:microsoft.com/office/officeart/2005/8/layout/orgChart1"/>
    <dgm:cxn modelId="{EAFC5CCC-DA2B-184D-A357-A2A8489BB622}" type="presParOf" srcId="{B81D71DC-4AC8-B04C-9415-57D3955026BD}" destId="{20450CD0-BF1C-8141-9E4F-AFD21CB95CD4}" srcOrd="0" destOrd="0" presId="urn:microsoft.com/office/officeart/2005/8/layout/orgChart1"/>
    <dgm:cxn modelId="{43E7E1A8-4A54-FE47-ABC7-0A4032DB793C}" type="presParOf" srcId="{B81D71DC-4AC8-B04C-9415-57D3955026BD}" destId="{5A5489FC-CE74-EA44-A394-F76C0239AB5E}" srcOrd="1" destOrd="0" presId="urn:microsoft.com/office/officeart/2005/8/layout/orgChart1"/>
    <dgm:cxn modelId="{CA3691D1-4881-1644-AB94-55CB527F5194}" type="presParOf" srcId="{5A5489FC-CE74-EA44-A394-F76C0239AB5E}" destId="{54BA8838-2031-3B41-984A-1F092344A562}" srcOrd="0" destOrd="0" presId="urn:microsoft.com/office/officeart/2005/8/layout/orgChart1"/>
    <dgm:cxn modelId="{97CCF47C-9331-A547-A258-9B50DEFC4FF8}" type="presParOf" srcId="{54BA8838-2031-3B41-984A-1F092344A562}" destId="{EE8C548B-EFE2-7848-B6E8-B97209EC5037}" srcOrd="0" destOrd="0" presId="urn:microsoft.com/office/officeart/2005/8/layout/orgChart1"/>
    <dgm:cxn modelId="{9F340692-E580-5D4F-A1CE-D6B8021A4CEC}" type="presParOf" srcId="{54BA8838-2031-3B41-984A-1F092344A562}" destId="{4C4D0AF1-02BE-864D-AF36-C856DF084D4E}" srcOrd="1" destOrd="0" presId="urn:microsoft.com/office/officeart/2005/8/layout/orgChart1"/>
    <dgm:cxn modelId="{4BE3744F-E959-2B4A-AFEB-A6D57E85BB15}" type="presParOf" srcId="{5A5489FC-CE74-EA44-A394-F76C0239AB5E}" destId="{75086DC7-7C32-6343-9321-C2CDD1CFC231}" srcOrd="1" destOrd="0" presId="urn:microsoft.com/office/officeart/2005/8/layout/orgChart1"/>
    <dgm:cxn modelId="{B9F6E703-3228-EB45-B661-56CE13DF8094}" type="presParOf" srcId="{5A5489FC-CE74-EA44-A394-F76C0239AB5E}" destId="{A62B200D-00EA-A54E-AFCE-00EA137F39E9}" srcOrd="2" destOrd="0" presId="urn:microsoft.com/office/officeart/2005/8/layout/orgChart1"/>
    <dgm:cxn modelId="{F4E99978-8637-D548-A878-D773C5ED263E}" type="presParOf" srcId="{6930A3ED-14E5-B74B-977B-E8C50CB736B3}" destId="{F8A0BB89-09F1-6A4E-9477-5AFA42A5F705}" srcOrd="2" destOrd="0" presId="urn:microsoft.com/office/officeart/2005/8/layout/orgChart1"/>
    <dgm:cxn modelId="{9BD9A44A-A418-5441-9E58-847531390B7A}" type="presParOf" srcId="{3C51F18E-E59D-B64B-AEC2-8BAAF3A21B74}" destId="{B3194AB8-9F4A-3B49-8B67-3D16CBF25256}" srcOrd="2" destOrd="0" presId="urn:microsoft.com/office/officeart/2005/8/layout/orgChart1"/>
    <dgm:cxn modelId="{29FD5F0B-02F3-464E-BEFA-0CED60B14897}" type="presParOf" srcId="{3C51F18E-E59D-B64B-AEC2-8BAAF3A21B74}" destId="{051F5433-C2B4-7049-ACD1-327BFE088D02}" srcOrd="3" destOrd="0" presId="urn:microsoft.com/office/officeart/2005/8/layout/orgChart1"/>
    <dgm:cxn modelId="{8273FF20-AA7A-F043-8AD5-FF975405B14A}" type="presParOf" srcId="{051F5433-C2B4-7049-ACD1-327BFE088D02}" destId="{E7AEDAB6-02A4-984E-9579-AF9DDB2CAFB1}" srcOrd="0" destOrd="0" presId="urn:microsoft.com/office/officeart/2005/8/layout/orgChart1"/>
    <dgm:cxn modelId="{11A1FB91-E393-5D44-8AFB-7ED9356737B0}" type="presParOf" srcId="{E7AEDAB6-02A4-984E-9579-AF9DDB2CAFB1}" destId="{FD83918B-F208-3642-9BF9-0D3DF79E08B8}" srcOrd="0" destOrd="0" presId="urn:microsoft.com/office/officeart/2005/8/layout/orgChart1"/>
    <dgm:cxn modelId="{EDAFC0F9-9C83-CB4B-8B10-0FD1FF8B869A}" type="presParOf" srcId="{E7AEDAB6-02A4-984E-9579-AF9DDB2CAFB1}" destId="{F0A98640-8A86-D744-8BC6-F6FE25EB1E30}" srcOrd="1" destOrd="0" presId="urn:microsoft.com/office/officeart/2005/8/layout/orgChart1"/>
    <dgm:cxn modelId="{9D5DA82F-65D8-CE45-AD6D-6407EC946BB0}" type="presParOf" srcId="{051F5433-C2B4-7049-ACD1-327BFE088D02}" destId="{22F5139F-F378-E043-AF15-5CCB0370879A}" srcOrd="1" destOrd="0" presId="urn:microsoft.com/office/officeart/2005/8/layout/orgChart1"/>
    <dgm:cxn modelId="{5736C7C3-8C77-1F46-BCAB-C02BC0781776}" type="presParOf" srcId="{22F5139F-F378-E043-AF15-5CCB0370879A}" destId="{E62AEF42-4DC8-0D4D-95DC-66877C14997B}" srcOrd="0" destOrd="0" presId="urn:microsoft.com/office/officeart/2005/8/layout/orgChart1"/>
    <dgm:cxn modelId="{AFA9169E-3C3B-2046-BE87-3B3D219A5F21}" type="presParOf" srcId="{22F5139F-F378-E043-AF15-5CCB0370879A}" destId="{A7AE7874-F885-F447-82C4-56BC5E802C5B}" srcOrd="1" destOrd="0" presId="urn:microsoft.com/office/officeart/2005/8/layout/orgChart1"/>
    <dgm:cxn modelId="{C4A4B1CF-D8C4-4248-B258-16C638485056}" type="presParOf" srcId="{A7AE7874-F885-F447-82C4-56BC5E802C5B}" destId="{C5EEA6FE-FF09-274B-9CFE-8619C0E25AD6}" srcOrd="0" destOrd="0" presId="urn:microsoft.com/office/officeart/2005/8/layout/orgChart1"/>
    <dgm:cxn modelId="{0139A8DE-D7CF-884F-99AB-7CB45E15B4A8}" type="presParOf" srcId="{C5EEA6FE-FF09-274B-9CFE-8619C0E25AD6}" destId="{979934C8-527A-E74D-984A-3F3610780CB1}" srcOrd="0" destOrd="0" presId="urn:microsoft.com/office/officeart/2005/8/layout/orgChart1"/>
    <dgm:cxn modelId="{2AB90DCA-1DC6-AA4A-A981-C7CC10898580}" type="presParOf" srcId="{C5EEA6FE-FF09-274B-9CFE-8619C0E25AD6}" destId="{E207DC70-768D-AD49-AF64-E683CAE36064}" srcOrd="1" destOrd="0" presId="urn:microsoft.com/office/officeart/2005/8/layout/orgChart1"/>
    <dgm:cxn modelId="{F127E9B3-5CD3-164A-B29C-1DB892F2D4F9}" type="presParOf" srcId="{A7AE7874-F885-F447-82C4-56BC5E802C5B}" destId="{E891EA2D-9E21-0B49-8488-EED14ED238BA}" srcOrd="1" destOrd="0" presId="urn:microsoft.com/office/officeart/2005/8/layout/orgChart1"/>
    <dgm:cxn modelId="{E94150D5-6A52-7042-81C1-1EDDB8A86A31}" type="presParOf" srcId="{A7AE7874-F885-F447-82C4-56BC5E802C5B}" destId="{ECB7D827-0439-BA4B-9D65-0650459C5B4D}" srcOrd="2" destOrd="0" presId="urn:microsoft.com/office/officeart/2005/8/layout/orgChart1"/>
    <dgm:cxn modelId="{AB8FCE79-1165-C14E-A6D8-A2D8BD7FC2F8}" type="presParOf" srcId="{051F5433-C2B4-7049-ACD1-327BFE088D02}" destId="{857E6F3D-1BEC-1341-A409-6D64F1515AC1}" srcOrd="2" destOrd="0" presId="urn:microsoft.com/office/officeart/2005/8/layout/orgChart1"/>
    <dgm:cxn modelId="{10FA0D4C-C216-364A-A32F-5C02B12EDA2A}" type="presParOf" srcId="{3C51F18E-E59D-B64B-AEC2-8BAAF3A21B74}" destId="{FC5AA051-448B-3244-BCBC-C5B9689D3EB2}" srcOrd="4" destOrd="0" presId="urn:microsoft.com/office/officeart/2005/8/layout/orgChart1"/>
    <dgm:cxn modelId="{C56F608F-49A4-FA4A-9100-D9488A7B7A7C}" type="presParOf" srcId="{3C51F18E-E59D-B64B-AEC2-8BAAF3A21B74}" destId="{86917E10-0CA1-EB40-9A36-8DD22643B441}" srcOrd="5" destOrd="0" presId="urn:microsoft.com/office/officeart/2005/8/layout/orgChart1"/>
    <dgm:cxn modelId="{C5AB5DD3-1174-B043-997E-D1CE8D14F9A8}" type="presParOf" srcId="{86917E10-0CA1-EB40-9A36-8DD22643B441}" destId="{EBAD253F-CF64-6E40-9AE6-3DCF60A7B057}" srcOrd="0" destOrd="0" presId="urn:microsoft.com/office/officeart/2005/8/layout/orgChart1"/>
    <dgm:cxn modelId="{F95C01AB-DFA6-264D-898B-D334A7A597F7}" type="presParOf" srcId="{EBAD253F-CF64-6E40-9AE6-3DCF60A7B057}" destId="{3BBF7826-FFAD-0B49-B301-84F697D9F2A2}" srcOrd="0" destOrd="0" presId="urn:microsoft.com/office/officeart/2005/8/layout/orgChart1"/>
    <dgm:cxn modelId="{2EE54EAF-0E88-0549-AE95-64D7264C0A62}" type="presParOf" srcId="{EBAD253F-CF64-6E40-9AE6-3DCF60A7B057}" destId="{45769E0B-20DC-2049-8805-7A312D7672F7}" srcOrd="1" destOrd="0" presId="urn:microsoft.com/office/officeart/2005/8/layout/orgChart1"/>
    <dgm:cxn modelId="{1D7EA440-53D9-3043-8AF9-332778FD818B}" type="presParOf" srcId="{86917E10-0CA1-EB40-9A36-8DD22643B441}" destId="{13F74043-F241-B94D-91FF-EE8637BA9DA8}" srcOrd="1" destOrd="0" presId="urn:microsoft.com/office/officeart/2005/8/layout/orgChart1"/>
    <dgm:cxn modelId="{07F6B4DF-3712-EF4D-B3AA-19C4E68735C6}" type="presParOf" srcId="{13F74043-F241-B94D-91FF-EE8637BA9DA8}" destId="{93F63D02-817A-0748-A9B5-8E89017856BD}" srcOrd="0" destOrd="0" presId="urn:microsoft.com/office/officeart/2005/8/layout/orgChart1"/>
    <dgm:cxn modelId="{E91B935B-0C71-CE49-A3A2-C46E0B819C85}" type="presParOf" srcId="{13F74043-F241-B94D-91FF-EE8637BA9DA8}" destId="{02759A85-5A40-BF43-9EFF-BEEF8FE0656A}" srcOrd="1" destOrd="0" presId="urn:microsoft.com/office/officeart/2005/8/layout/orgChart1"/>
    <dgm:cxn modelId="{0B9E9750-F96D-0F47-924A-DE5B2E6DE1B3}" type="presParOf" srcId="{02759A85-5A40-BF43-9EFF-BEEF8FE0656A}" destId="{E457DD3F-73D9-1C41-802D-1F4E23AEF457}" srcOrd="0" destOrd="0" presId="urn:microsoft.com/office/officeart/2005/8/layout/orgChart1"/>
    <dgm:cxn modelId="{D44EE3E6-BB2E-0D4A-BC28-21E8D5E63E0D}" type="presParOf" srcId="{E457DD3F-73D9-1C41-802D-1F4E23AEF457}" destId="{40EC0775-F2E9-5249-B683-1D9A8C7C6F31}" srcOrd="0" destOrd="0" presId="urn:microsoft.com/office/officeart/2005/8/layout/orgChart1"/>
    <dgm:cxn modelId="{32CAC1C2-4553-B34E-A9A9-C1E5FBAE3F85}" type="presParOf" srcId="{E457DD3F-73D9-1C41-802D-1F4E23AEF457}" destId="{55DF707E-A1F9-1049-A361-A8E262D3F85D}" srcOrd="1" destOrd="0" presId="urn:microsoft.com/office/officeart/2005/8/layout/orgChart1"/>
    <dgm:cxn modelId="{FBABACC9-75F5-FD49-9128-4405F3EEF062}" type="presParOf" srcId="{02759A85-5A40-BF43-9EFF-BEEF8FE0656A}" destId="{98C45E21-7564-1F4D-9B8D-35A211C33733}" srcOrd="1" destOrd="0" presId="urn:microsoft.com/office/officeart/2005/8/layout/orgChart1"/>
    <dgm:cxn modelId="{7E438B56-121B-D64C-8330-062452E15D54}" type="presParOf" srcId="{02759A85-5A40-BF43-9EFF-BEEF8FE0656A}" destId="{CD8E9CD7-452D-6C43-9E41-638F9D71A7C6}" srcOrd="2" destOrd="0" presId="urn:microsoft.com/office/officeart/2005/8/layout/orgChart1"/>
    <dgm:cxn modelId="{728DFCE4-24CB-0746-B38B-7BF11CAE24B1}" type="presParOf" srcId="{86917E10-0CA1-EB40-9A36-8DD22643B441}" destId="{9D529862-37C4-7F4A-83CC-BA0D7A7306E3}" srcOrd="2" destOrd="0" presId="urn:microsoft.com/office/officeart/2005/8/layout/orgChart1"/>
    <dgm:cxn modelId="{C785C5AA-1678-554D-9B62-15D9A39DC2F9}" type="presParOf" srcId="{3C51F18E-E59D-B64B-AEC2-8BAAF3A21B74}" destId="{BE10E885-8017-7049-B22D-A7B49FCB4376}" srcOrd="6" destOrd="0" presId="urn:microsoft.com/office/officeart/2005/8/layout/orgChart1"/>
    <dgm:cxn modelId="{F4B5D32A-57DE-674C-80C9-203387DD1395}" type="presParOf" srcId="{3C51F18E-E59D-B64B-AEC2-8BAAF3A21B74}" destId="{5ABAAD0E-0716-7842-B84D-CBE690D15B46}" srcOrd="7" destOrd="0" presId="urn:microsoft.com/office/officeart/2005/8/layout/orgChart1"/>
    <dgm:cxn modelId="{5EFB24B8-E383-234E-B17C-040A3D2C0C0B}" type="presParOf" srcId="{5ABAAD0E-0716-7842-B84D-CBE690D15B46}" destId="{CA239851-653A-4F46-A301-73AFC840C753}" srcOrd="0" destOrd="0" presId="urn:microsoft.com/office/officeart/2005/8/layout/orgChart1"/>
    <dgm:cxn modelId="{3812D30B-F409-9041-B979-7830D8FBBF65}" type="presParOf" srcId="{CA239851-653A-4F46-A301-73AFC840C753}" destId="{4F6740F5-D98D-124F-8F0D-45B3E42B3AD3}" srcOrd="0" destOrd="0" presId="urn:microsoft.com/office/officeart/2005/8/layout/orgChart1"/>
    <dgm:cxn modelId="{199C0987-6DD7-7940-B686-1AD437DD15EF}" type="presParOf" srcId="{CA239851-653A-4F46-A301-73AFC840C753}" destId="{C33BEB71-90A6-DB4D-9AD7-F6AA41F97623}" srcOrd="1" destOrd="0" presId="urn:microsoft.com/office/officeart/2005/8/layout/orgChart1"/>
    <dgm:cxn modelId="{B37E06AB-0272-ED44-A8B9-B4E2A76728E7}" type="presParOf" srcId="{5ABAAD0E-0716-7842-B84D-CBE690D15B46}" destId="{C874340C-70EC-CA4C-B960-03B4559C5342}" srcOrd="1" destOrd="0" presId="urn:microsoft.com/office/officeart/2005/8/layout/orgChart1"/>
    <dgm:cxn modelId="{B0BC7501-99ED-B940-9F07-00839E620369}" type="presParOf" srcId="{C874340C-70EC-CA4C-B960-03B4559C5342}" destId="{E44FC2AA-2B26-E245-AF81-09AF97924F4B}" srcOrd="0" destOrd="0" presId="urn:microsoft.com/office/officeart/2005/8/layout/orgChart1"/>
    <dgm:cxn modelId="{B00C2CF3-16C6-704B-98F2-926CD4BB978B}" type="presParOf" srcId="{C874340C-70EC-CA4C-B960-03B4559C5342}" destId="{A3481EE7-EEEB-6C42-BD53-D677C255988D}" srcOrd="1" destOrd="0" presId="urn:microsoft.com/office/officeart/2005/8/layout/orgChart1"/>
    <dgm:cxn modelId="{AFA7751C-C5F9-CB4A-942E-CD72BC6BE4C6}" type="presParOf" srcId="{A3481EE7-EEEB-6C42-BD53-D677C255988D}" destId="{F78EF8B6-5275-524B-B6F8-401B7C77BBEB}" srcOrd="0" destOrd="0" presId="urn:microsoft.com/office/officeart/2005/8/layout/orgChart1"/>
    <dgm:cxn modelId="{72C9B8A7-6B1F-8048-9F85-2B1D46CA9398}" type="presParOf" srcId="{F78EF8B6-5275-524B-B6F8-401B7C77BBEB}" destId="{B7848EB1-A408-0741-8481-87BC6E5ED358}" srcOrd="0" destOrd="0" presId="urn:microsoft.com/office/officeart/2005/8/layout/orgChart1"/>
    <dgm:cxn modelId="{59E24B44-A540-8F43-B0AF-A4BC071D5213}" type="presParOf" srcId="{F78EF8B6-5275-524B-B6F8-401B7C77BBEB}" destId="{25B50004-1C21-7543-A7D9-11B53FDF907F}" srcOrd="1" destOrd="0" presId="urn:microsoft.com/office/officeart/2005/8/layout/orgChart1"/>
    <dgm:cxn modelId="{9AE01FBF-39E5-8F43-83DE-46CBE4B6374F}" type="presParOf" srcId="{A3481EE7-EEEB-6C42-BD53-D677C255988D}" destId="{F2AD725C-4548-0844-915E-EF50D6CB60AB}" srcOrd="1" destOrd="0" presId="urn:microsoft.com/office/officeart/2005/8/layout/orgChart1"/>
    <dgm:cxn modelId="{F6704609-7290-8741-A531-5B752E1EF2C2}" type="presParOf" srcId="{A3481EE7-EEEB-6C42-BD53-D677C255988D}" destId="{CE2FA41B-310C-694E-A7CC-7E055EAC5A73}" srcOrd="2" destOrd="0" presId="urn:microsoft.com/office/officeart/2005/8/layout/orgChart1"/>
    <dgm:cxn modelId="{6DBD7CA6-AFD5-9444-9FCA-B04025FA956E}" type="presParOf" srcId="{5ABAAD0E-0716-7842-B84D-CBE690D15B46}" destId="{0CEB35E7-4292-3C47-A038-7CB690B742B8}" srcOrd="2" destOrd="0" presId="urn:microsoft.com/office/officeart/2005/8/layout/orgChart1"/>
    <dgm:cxn modelId="{2E4F6D1E-145C-894A-B5E8-0E8A995B83D9}" type="presParOf" srcId="{F794F727-EF30-2740-A779-1DD1E8E95DA1}" destId="{C20C41C0-DA18-BA4B-8E39-F342EF2CED2C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6.xml><?xml version="1.0" encoding="utf-8"?>
<dgm:dataModel xmlns:dgm="http://schemas.openxmlformats.org/drawingml/2006/diagram" xmlns:a="http://schemas.openxmlformats.org/drawingml/2006/main">
  <dgm:ptLst>
    <dgm:pt modelId="{859A7F46-08B8-F346-B158-33AF7AB12715}" type="doc">
      <dgm:prSet loTypeId="urn:microsoft.com/office/officeart/2005/8/layout/orgChart1" loCatId="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en-US"/>
        </a:p>
      </dgm:t>
    </dgm:pt>
    <dgm:pt modelId="{50CC7EC1-F4A3-8F46-86CD-01C6BA0DC084}">
      <dgm:prSet phldrT="[Text]"/>
      <dgm:spPr>
        <a:solidFill>
          <a:srgbClr val="008000"/>
        </a:solidFill>
      </dgm:spPr>
      <dgm:t>
        <a:bodyPr/>
        <a:lstStyle/>
        <a:p>
          <a:r>
            <a:rPr lang="en-US" dirty="0" smtClean="0"/>
            <a:t>eduGain Support</a:t>
          </a:r>
          <a:endParaRPr lang="en-US" dirty="0"/>
        </a:p>
      </dgm:t>
    </dgm:pt>
    <dgm:pt modelId="{8C85C45F-E069-F040-A704-F9921F945672}" type="parTrans" cxnId="{805A6744-2DDC-A64F-8F78-F8AE585B9BCB}">
      <dgm:prSet/>
      <dgm:spPr/>
      <dgm:t>
        <a:bodyPr/>
        <a:lstStyle/>
        <a:p>
          <a:endParaRPr lang="en-US"/>
        </a:p>
      </dgm:t>
    </dgm:pt>
    <dgm:pt modelId="{D073D6F3-CCB6-7449-B311-B5DFAACF0476}" type="sibTrans" cxnId="{805A6744-2DDC-A64F-8F78-F8AE585B9BCB}">
      <dgm:prSet/>
      <dgm:spPr/>
      <dgm:t>
        <a:bodyPr/>
        <a:lstStyle/>
        <a:p>
          <a:endParaRPr lang="en-US"/>
        </a:p>
      </dgm:t>
    </dgm:pt>
    <dgm:pt modelId="{30ADA632-6DA6-B34C-94BE-BD2BDE0239E6}">
      <dgm:prSet phldrT="[Text]"/>
      <dgm:spPr>
        <a:solidFill>
          <a:srgbClr val="008000"/>
        </a:solidFill>
      </dgm:spPr>
      <dgm:t>
        <a:bodyPr/>
        <a:lstStyle/>
        <a:p>
          <a:r>
            <a:rPr lang="en-US" dirty="0" err="1" smtClean="0"/>
            <a:t>Incommon</a:t>
          </a:r>
          <a:endParaRPr lang="en-US" dirty="0"/>
        </a:p>
      </dgm:t>
    </dgm:pt>
    <dgm:pt modelId="{CF7BF9FD-7AF5-094F-B814-0FDA348B46FA}" type="parTrans" cxnId="{E7E706CD-7EA9-D34A-A33D-8D4C837DE373}">
      <dgm:prSet/>
      <dgm:spPr/>
      <dgm:t>
        <a:bodyPr/>
        <a:lstStyle/>
        <a:p>
          <a:endParaRPr lang="en-US"/>
        </a:p>
      </dgm:t>
    </dgm:pt>
    <dgm:pt modelId="{82D7D6E3-59BC-7446-9837-EFCE44C28DB1}" type="sibTrans" cxnId="{E7E706CD-7EA9-D34A-A33D-8D4C837DE373}">
      <dgm:prSet/>
      <dgm:spPr/>
      <dgm:t>
        <a:bodyPr/>
        <a:lstStyle/>
        <a:p>
          <a:endParaRPr lang="en-US"/>
        </a:p>
      </dgm:t>
    </dgm:pt>
    <dgm:pt modelId="{623712E0-0B87-9040-A25A-DF70345A6EE1}">
      <dgm:prSet phldrT="[Text]"/>
      <dgm:spPr/>
      <dgm:t>
        <a:bodyPr/>
        <a:lstStyle/>
        <a:p>
          <a:r>
            <a:rPr lang="en-US" dirty="0" err="1" smtClean="0"/>
            <a:t>SURFconext</a:t>
          </a:r>
          <a:endParaRPr lang="en-US" dirty="0"/>
        </a:p>
      </dgm:t>
    </dgm:pt>
    <dgm:pt modelId="{66F38D20-0414-BA4D-A8F7-B3B7A887DEFC}" type="parTrans" cxnId="{BE117516-9402-8840-A69D-1439F4A377F2}">
      <dgm:prSet/>
      <dgm:spPr/>
      <dgm:t>
        <a:bodyPr/>
        <a:lstStyle/>
        <a:p>
          <a:endParaRPr lang="en-US"/>
        </a:p>
      </dgm:t>
    </dgm:pt>
    <dgm:pt modelId="{7EF29F94-D4F7-B844-BA5D-69FF011D5A9D}" type="sibTrans" cxnId="{BE117516-9402-8840-A69D-1439F4A377F2}">
      <dgm:prSet/>
      <dgm:spPr/>
      <dgm:t>
        <a:bodyPr/>
        <a:lstStyle/>
        <a:p>
          <a:endParaRPr lang="en-US"/>
        </a:p>
      </dgm:t>
    </dgm:pt>
    <dgm:pt modelId="{6D55A0B3-9307-2F4E-91D7-18499D789F43}">
      <dgm:prSet phldrT="[Text]"/>
      <dgm:spPr>
        <a:solidFill>
          <a:srgbClr val="008000"/>
        </a:solidFill>
      </dgm:spPr>
      <dgm:t>
        <a:bodyPr/>
        <a:lstStyle/>
        <a:p>
          <a:r>
            <a:rPr lang="en-US" dirty="0" smtClean="0"/>
            <a:t>IDEM</a:t>
          </a:r>
          <a:endParaRPr lang="en-US" dirty="0"/>
        </a:p>
      </dgm:t>
    </dgm:pt>
    <dgm:pt modelId="{6A9318D9-CD0F-5448-9AAC-42BF43FC122B}" type="parTrans" cxnId="{41095682-8318-7748-8B1F-A3072DF80712}">
      <dgm:prSet/>
      <dgm:spPr/>
      <dgm:t>
        <a:bodyPr/>
        <a:lstStyle/>
        <a:p>
          <a:endParaRPr lang="en-US"/>
        </a:p>
      </dgm:t>
    </dgm:pt>
    <dgm:pt modelId="{8F7A85C5-5E17-CB43-9BCF-71E9C8BAF029}" type="sibTrans" cxnId="{41095682-8318-7748-8B1F-A3072DF80712}">
      <dgm:prSet/>
      <dgm:spPr/>
      <dgm:t>
        <a:bodyPr/>
        <a:lstStyle/>
        <a:p>
          <a:endParaRPr lang="en-US"/>
        </a:p>
      </dgm:t>
    </dgm:pt>
    <dgm:pt modelId="{575833F5-F0D0-F845-A922-95CFD6E82A63}">
      <dgm:prSet phldrT="[Text]"/>
      <dgm:spPr>
        <a:solidFill>
          <a:srgbClr val="008000"/>
        </a:solidFill>
      </dgm:spPr>
      <dgm:t>
        <a:bodyPr/>
        <a:lstStyle/>
        <a:p>
          <a:r>
            <a:rPr lang="en-US" dirty="0" smtClean="0"/>
            <a:t>LIGO </a:t>
          </a:r>
          <a:endParaRPr lang="en-US" dirty="0"/>
        </a:p>
      </dgm:t>
    </dgm:pt>
    <dgm:pt modelId="{80FA94F1-2C94-6248-8E0A-396A9EBB2949}" type="parTrans" cxnId="{A331A314-1DAD-EB45-B46C-CC7FD07333F5}">
      <dgm:prSet/>
      <dgm:spPr/>
      <dgm:t>
        <a:bodyPr/>
        <a:lstStyle/>
        <a:p>
          <a:endParaRPr lang="en-US"/>
        </a:p>
      </dgm:t>
    </dgm:pt>
    <dgm:pt modelId="{C8A6A9AE-5AB1-0345-BCF0-6B1D5C7A6704}" type="sibTrans" cxnId="{A331A314-1DAD-EB45-B46C-CC7FD07333F5}">
      <dgm:prSet/>
      <dgm:spPr/>
      <dgm:t>
        <a:bodyPr/>
        <a:lstStyle/>
        <a:p>
          <a:endParaRPr lang="en-US"/>
        </a:p>
      </dgm:t>
    </dgm:pt>
    <dgm:pt modelId="{45338563-6D8D-7E4E-87D5-70F16512854D}">
      <dgm:prSet phldrT="[Text]"/>
      <dgm:spPr>
        <a:solidFill>
          <a:srgbClr val="008000"/>
        </a:solidFill>
      </dgm:spPr>
      <dgm:t>
        <a:bodyPr/>
        <a:lstStyle/>
        <a:p>
          <a:r>
            <a:rPr lang="en-US" dirty="0" smtClean="0"/>
            <a:t>INFN</a:t>
          </a:r>
          <a:endParaRPr lang="en-US" dirty="0"/>
        </a:p>
      </dgm:t>
    </dgm:pt>
    <dgm:pt modelId="{65DCAD71-839E-A54B-8DA8-CCC3F72C98E8}" type="parTrans" cxnId="{A2F29A97-0984-1D46-8DE8-89CBD76A0796}">
      <dgm:prSet/>
      <dgm:spPr/>
      <dgm:t>
        <a:bodyPr/>
        <a:lstStyle/>
        <a:p>
          <a:endParaRPr lang="en-US"/>
        </a:p>
      </dgm:t>
    </dgm:pt>
    <dgm:pt modelId="{ACD52F5C-12A9-E345-989D-9DD51F9DB722}" type="sibTrans" cxnId="{A2F29A97-0984-1D46-8DE8-89CBD76A0796}">
      <dgm:prSet/>
      <dgm:spPr/>
      <dgm:t>
        <a:bodyPr/>
        <a:lstStyle/>
        <a:p>
          <a:endParaRPr lang="en-US"/>
        </a:p>
      </dgm:t>
    </dgm:pt>
    <dgm:pt modelId="{DCE13D43-7B89-EA4F-9D04-0CBC129220CF}">
      <dgm:prSet phldrT="[Text]"/>
      <dgm:spPr>
        <a:solidFill>
          <a:srgbClr val="008000"/>
        </a:solidFill>
      </dgm:spPr>
      <dgm:t>
        <a:bodyPr/>
        <a:lstStyle/>
        <a:p>
          <a:r>
            <a:rPr lang="en-US" dirty="0" smtClean="0"/>
            <a:t>SWITCH-AAI</a:t>
          </a:r>
          <a:endParaRPr lang="en-US" dirty="0"/>
        </a:p>
      </dgm:t>
    </dgm:pt>
    <dgm:pt modelId="{11A07E70-6694-FC41-AF63-8716E424064A}" type="parTrans" cxnId="{537AA9AA-0DB9-7E40-9A16-B7D9393D1153}">
      <dgm:prSet/>
      <dgm:spPr/>
      <dgm:t>
        <a:bodyPr/>
        <a:lstStyle/>
        <a:p>
          <a:endParaRPr lang="en-US"/>
        </a:p>
      </dgm:t>
    </dgm:pt>
    <dgm:pt modelId="{7FDA91F6-459D-0949-A73B-40B4F6683815}" type="sibTrans" cxnId="{537AA9AA-0DB9-7E40-9A16-B7D9393D1153}">
      <dgm:prSet/>
      <dgm:spPr/>
      <dgm:t>
        <a:bodyPr/>
        <a:lstStyle/>
        <a:p>
          <a:endParaRPr lang="en-US"/>
        </a:p>
      </dgm:t>
    </dgm:pt>
    <dgm:pt modelId="{E63F52D8-9A36-4045-90C4-B0CB853EE8AC}">
      <dgm:prSet phldrT="[Text]"/>
      <dgm:spPr>
        <a:solidFill>
          <a:srgbClr val="008000"/>
        </a:solidFill>
      </dgm:spPr>
      <dgm:t>
        <a:bodyPr/>
        <a:lstStyle/>
        <a:p>
          <a:r>
            <a:rPr lang="en-US" dirty="0" smtClean="0"/>
            <a:t>CERN</a:t>
          </a:r>
          <a:endParaRPr lang="en-US" dirty="0"/>
        </a:p>
      </dgm:t>
    </dgm:pt>
    <dgm:pt modelId="{9EFC3422-D376-174A-883E-F8B7A96426A4}" type="parTrans" cxnId="{4389C8A9-C6A5-6347-8889-42B90CB49274}">
      <dgm:prSet/>
      <dgm:spPr/>
      <dgm:t>
        <a:bodyPr/>
        <a:lstStyle/>
        <a:p>
          <a:endParaRPr lang="en-US"/>
        </a:p>
      </dgm:t>
    </dgm:pt>
    <dgm:pt modelId="{1B7C854A-4900-6143-A36D-4CB9CBE3360A}" type="sibTrans" cxnId="{4389C8A9-C6A5-6347-8889-42B90CB49274}">
      <dgm:prSet/>
      <dgm:spPr/>
      <dgm:t>
        <a:bodyPr/>
        <a:lstStyle/>
        <a:p>
          <a:endParaRPr lang="en-US"/>
        </a:p>
      </dgm:t>
    </dgm:pt>
    <dgm:pt modelId="{3359D7B3-559A-2844-9864-70C50421DF0B}">
      <dgm:prSet phldrT="[Text]"/>
      <dgm:spPr>
        <a:solidFill>
          <a:srgbClr val="008000"/>
        </a:solidFill>
      </dgm:spPr>
      <dgm:t>
        <a:bodyPr/>
        <a:lstStyle/>
        <a:p>
          <a:r>
            <a:rPr lang="en-US" dirty="0" err="1" smtClean="0"/>
            <a:t>Nikhef</a:t>
          </a:r>
          <a:r>
            <a:rPr lang="en-US" dirty="0" smtClean="0"/>
            <a:t> </a:t>
          </a:r>
          <a:r>
            <a:rPr lang="en-US" dirty="0" err="1" smtClean="0"/>
            <a:t>RCAuth</a:t>
          </a:r>
          <a:endParaRPr lang="en-US" dirty="0"/>
        </a:p>
      </dgm:t>
    </dgm:pt>
    <dgm:pt modelId="{35822590-A0A6-1746-B565-298E89ACED6F}" type="parTrans" cxnId="{B0611744-22D2-F844-9E12-0EA88A289B00}">
      <dgm:prSet/>
      <dgm:spPr/>
      <dgm:t>
        <a:bodyPr/>
        <a:lstStyle/>
        <a:p>
          <a:endParaRPr lang="en-US"/>
        </a:p>
      </dgm:t>
    </dgm:pt>
    <dgm:pt modelId="{F1C32DB1-BFC0-C549-86BC-7493DE2270FD}" type="sibTrans" cxnId="{B0611744-22D2-F844-9E12-0EA88A289B00}">
      <dgm:prSet/>
      <dgm:spPr/>
      <dgm:t>
        <a:bodyPr/>
        <a:lstStyle/>
        <a:p>
          <a:endParaRPr lang="en-US"/>
        </a:p>
      </dgm:t>
    </dgm:pt>
    <dgm:pt modelId="{5D40953B-3C86-5F42-B680-C6A5BF5FEB7B}" type="pres">
      <dgm:prSet presAssocID="{859A7F46-08B8-F346-B158-33AF7AB12715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F794F727-EF30-2740-A779-1DD1E8E95DA1}" type="pres">
      <dgm:prSet presAssocID="{50CC7EC1-F4A3-8F46-86CD-01C6BA0DC084}" presName="hierRoot1" presStyleCnt="0">
        <dgm:presLayoutVars>
          <dgm:hierBranch val="init"/>
        </dgm:presLayoutVars>
      </dgm:prSet>
      <dgm:spPr/>
    </dgm:pt>
    <dgm:pt modelId="{9426A756-BC61-B94D-A68D-1089E8F68962}" type="pres">
      <dgm:prSet presAssocID="{50CC7EC1-F4A3-8F46-86CD-01C6BA0DC084}" presName="rootComposite1" presStyleCnt="0"/>
      <dgm:spPr/>
    </dgm:pt>
    <dgm:pt modelId="{A96CC031-D6D7-994A-B999-0E5BB5072A38}" type="pres">
      <dgm:prSet presAssocID="{50CC7EC1-F4A3-8F46-86CD-01C6BA0DC084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75A1F7CA-247E-CC41-B33A-51AC704797F0}" type="pres">
      <dgm:prSet presAssocID="{50CC7EC1-F4A3-8F46-86CD-01C6BA0DC084}" presName="rootConnector1" presStyleLbl="node1" presStyleIdx="0" presStyleCnt="0"/>
      <dgm:spPr/>
      <dgm:t>
        <a:bodyPr/>
        <a:lstStyle/>
        <a:p>
          <a:endParaRPr lang="en-US"/>
        </a:p>
      </dgm:t>
    </dgm:pt>
    <dgm:pt modelId="{3C51F18E-E59D-B64B-AEC2-8BAAF3A21B74}" type="pres">
      <dgm:prSet presAssocID="{50CC7EC1-F4A3-8F46-86CD-01C6BA0DC084}" presName="hierChild2" presStyleCnt="0"/>
      <dgm:spPr/>
    </dgm:pt>
    <dgm:pt modelId="{944AADAE-613C-954B-9547-6B8A6203E31C}" type="pres">
      <dgm:prSet presAssocID="{11A07E70-6694-FC41-AF63-8716E424064A}" presName="Name37" presStyleLbl="parChTrans1D2" presStyleIdx="0" presStyleCnt="4"/>
      <dgm:spPr/>
      <dgm:t>
        <a:bodyPr/>
        <a:lstStyle/>
        <a:p>
          <a:endParaRPr lang="en-US"/>
        </a:p>
      </dgm:t>
    </dgm:pt>
    <dgm:pt modelId="{6930A3ED-14E5-B74B-977B-E8C50CB736B3}" type="pres">
      <dgm:prSet presAssocID="{DCE13D43-7B89-EA4F-9D04-0CBC129220CF}" presName="hierRoot2" presStyleCnt="0">
        <dgm:presLayoutVars>
          <dgm:hierBranch val="init"/>
        </dgm:presLayoutVars>
      </dgm:prSet>
      <dgm:spPr/>
    </dgm:pt>
    <dgm:pt modelId="{7715E65C-616B-0741-94E9-62A33907F042}" type="pres">
      <dgm:prSet presAssocID="{DCE13D43-7B89-EA4F-9D04-0CBC129220CF}" presName="rootComposite" presStyleCnt="0"/>
      <dgm:spPr/>
    </dgm:pt>
    <dgm:pt modelId="{2340E5F0-EC33-4248-AF40-9B53E5969D4E}" type="pres">
      <dgm:prSet presAssocID="{DCE13D43-7B89-EA4F-9D04-0CBC129220CF}" presName="rootText" presStyleLbl="node2" presStyleIdx="0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E22BCE3F-AEFF-FB4F-B431-063B91617232}" type="pres">
      <dgm:prSet presAssocID="{DCE13D43-7B89-EA4F-9D04-0CBC129220CF}" presName="rootConnector" presStyleLbl="node2" presStyleIdx="0" presStyleCnt="4"/>
      <dgm:spPr/>
      <dgm:t>
        <a:bodyPr/>
        <a:lstStyle/>
        <a:p>
          <a:endParaRPr lang="en-US"/>
        </a:p>
      </dgm:t>
    </dgm:pt>
    <dgm:pt modelId="{B81D71DC-4AC8-B04C-9415-57D3955026BD}" type="pres">
      <dgm:prSet presAssocID="{DCE13D43-7B89-EA4F-9D04-0CBC129220CF}" presName="hierChild4" presStyleCnt="0"/>
      <dgm:spPr/>
    </dgm:pt>
    <dgm:pt modelId="{20450CD0-BF1C-8141-9E4F-AFD21CB95CD4}" type="pres">
      <dgm:prSet presAssocID="{9EFC3422-D376-174A-883E-F8B7A96426A4}" presName="Name37" presStyleLbl="parChTrans1D3" presStyleIdx="0" presStyleCnt="4"/>
      <dgm:spPr/>
      <dgm:t>
        <a:bodyPr/>
        <a:lstStyle/>
        <a:p>
          <a:endParaRPr lang="en-US"/>
        </a:p>
      </dgm:t>
    </dgm:pt>
    <dgm:pt modelId="{5A5489FC-CE74-EA44-A394-F76C0239AB5E}" type="pres">
      <dgm:prSet presAssocID="{E63F52D8-9A36-4045-90C4-B0CB853EE8AC}" presName="hierRoot2" presStyleCnt="0">
        <dgm:presLayoutVars>
          <dgm:hierBranch val="init"/>
        </dgm:presLayoutVars>
      </dgm:prSet>
      <dgm:spPr/>
    </dgm:pt>
    <dgm:pt modelId="{54BA8838-2031-3B41-984A-1F092344A562}" type="pres">
      <dgm:prSet presAssocID="{E63F52D8-9A36-4045-90C4-B0CB853EE8AC}" presName="rootComposite" presStyleCnt="0"/>
      <dgm:spPr/>
    </dgm:pt>
    <dgm:pt modelId="{EE8C548B-EFE2-7848-B6E8-B97209EC5037}" type="pres">
      <dgm:prSet presAssocID="{E63F52D8-9A36-4045-90C4-B0CB853EE8AC}" presName="rootText" presStyleLbl="node3" presStyleIdx="0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4C4D0AF1-02BE-864D-AF36-C856DF084D4E}" type="pres">
      <dgm:prSet presAssocID="{E63F52D8-9A36-4045-90C4-B0CB853EE8AC}" presName="rootConnector" presStyleLbl="node3" presStyleIdx="0" presStyleCnt="4"/>
      <dgm:spPr/>
      <dgm:t>
        <a:bodyPr/>
        <a:lstStyle/>
        <a:p>
          <a:endParaRPr lang="en-US"/>
        </a:p>
      </dgm:t>
    </dgm:pt>
    <dgm:pt modelId="{75086DC7-7C32-6343-9321-C2CDD1CFC231}" type="pres">
      <dgm:prSet presAssocID="{E63F52D8-9A36-4045-90C4-B0CB853EE8AC}" presName="hierChild4" presStyleCnt="0"/>
      <dgm:spPr/>
    </dgm:pt>
    <dgm:pt modelId="{A62B200D-00EA-A54E-AFCE-00EA137F39E9}" type="pres">
      <dgm:prSet presAssocID="{E63F52D8-9A36-4045-90C4-B0CB853EE8AC}" presName="hierChild5" presStyleCnt="0"/>
      <dgm:spPr/>
    </dgm:pt>
    <dgm:pt modelId="{F8A0BB89-09F1-6A4E-9477-5AFA42A5F705}" type="pres">
      <dgm:prSet presAssocID="{DCE13D43-7B89-EA4F-9D04-0CBC129220CF}" presName="hierChild5" presStyleCnt="0"/>
      <dgm:spPr/>
    </dgm:pt>
    <dgm:pt modelId="{B3194AB8-9F4A-3B49-8B67-3D16CBF25256}" type="pres">
      <dgm:prSet presAssocID="{CF7BF9FD-7AF5-094F-B814-0FDA348B46FA}" presName="Name37" presStyleLbl="parChTrans1D2" presStyleIdx="1" presStyleCnt="4"/>
      <dgm:spPr/>
      <dgm:t>
        <a:bodyPr/>
        <a:lstStyle/>
        <a:p>
          <a:endParaRPr lang="en-US"/>
        </a:p>
      </dgm:t>
    </dgm:pt>
    <dgm:pt modelId="{051F5433-C2B4-7049-ACD1-327BFE088D02}" type="pres">
      <dgm:prSet presAssocID="{30ADA632-6DA6-B34C-94BE-BD2BDE0239E6}" presName="hierRoot2" presStyleCnt="0">
        <dgm:presLayoutVars>
          <dgm:hierBranch val="init"/>
        </dgm:presLayoutVars>
      </dgm:prSet>
      <dgm:spPr/>
    </dgm:pt>
    <dgm:pt modelId="{E7AEDAB6-02A4-984E-9579-AF9DDB2CAFB1}" type="pres">
      <dgm:prSet presAssocID="{30ADA632-6DA6-B34C-94BE-BD2BDE0239E6}" presName="rootComposite" presStyleCnt="0"/>
      <dgm:spPr/>
    </dgm:pt>
    <dgm:pt modelId="{FD83918B-F208-3642-9BF9-0D3DF79E08B8}" type="pres">
      <dgm:prSet presAssocID="{30ADA632-6DA6-B34C-94BE-BD2BDE0239E6}" presName="rootText" presStyleLbl="node2" presStyleIdx="1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F0A98640-8A86-D744-8BC6-F6FE25EB1E30}" type="pres">
      <dgm:prSet presAssocID="{30ADA632-6DA6-B34C-94BE-BD2BDE0239E6}" presName="rootConnector" presStyleLbl="node2" presStyleIdx="1" presStyleCnt="4"/>
      <dgm:spPr/>
      <dgm:t>
        <a:bodyPr/>
        <a:lstStyle/>
        <a:p>
          <a:endParaRPr lang="en-US"/>
        </a:p>
      </dgm:t>
    </dgm:pt>
    <dgm:pt modelId="{22F5139F-F378-E043-AF15-5CCB0370879A}" type="pres">
      <dgm:prSet presAssocID="{30ADA632-6DA6-B34C-94BE-BD2BDE0239E6}" presName="hierChild4" presStyleCnt="0"/>
      <dgm:spPr/>
    </dgm:pt>
    <dgm:pt modelId="{E62AEF42-4DC8-0D4D-95DC-66877C14997B}" type="pres">
      <dgm:prSet presAssocID="{80FA94F1-2C94-6248-8E0A-396A9EBB2949}" presName="Name37" presStyleLbl="parChTrans1D3" presStyleIdx="1" presStyleCnt="4"/>
      <dgm:spPr/>
      <dgm:t>
        <a:bodyPr/>
        <a:lstStyle/>
        <a:p>
          <a:endParaRPr lang="en-US"/>
        </a:p>
      </dgm:t>
    </dgm:pt>
    <dgm:pt modelId="{A7AE7874-F885-F447-82C4-56BC5E802C5B}" type="pres">
      <dgm:prSet presAssocID="{575833F5-F0D0-F845-A922-95CFD6E82A63}" presName="hierRoot2" presStyleCnt="0">
        <dgm:presLayoutVars>
          <dgm:hierBranch val="init"/>
        </dgm:presLayoutVars>
      </dgm:prSet>
      <dgm:spPr/>
    </dgm:pt>
    <dgm:pt modelId="{C5EEA6FE-FF09-274B-9CFE-8619C0E25AD6}" type="pres">
      <dgm:prSet presAssocID="{575833F5-F0D0-F845-A922-95CFD6E82A63}" presName="rootComposite" presStyleCnt="0"/>
      <dgm:spPr/>
    </dgm:pt>
    <dgm:pt modelId="{979934C8-527A-E74D-984A-3F3610780CB1}" type="pres">
      <dgm:prSet presAssocID="{575833F5-F0D0-F845-A922-95CFD6E82A63}" presName="rootText" presStyleLbl="node3" presStyleIdx="1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E207DC70-768D-AD49-AF64-E683CAE36064}" type="pres">
      <dgm:prSet presAssocID="{575833F5-F0D0-F845-A922-95CFD6E82A63}" presName="rootConnector" presStyleLbl="node3" presStyleIdx="1" presStyleCnt="4"/>
      <dgm:spPr/>
      <dgm:t>
        <a:bodyPr/>
        <a:lstStyle/>
        <a:p>
          <a:endParaRPr lang="en-US"/>
        </a:p>
      </dgm:t>
    </dgm:pt>
    <dgm:pt modelId="{E891EA2D-9E21-0B49-8488-EED14ED238BA}" type="pres">
      <dgm:prSet presAssocID="{575833F5-F0D0-F845-A922-95CFD6E82A63}" presName="hierChild4" presStyleCnt="0"/>
      <dgm:spPr/>
    </dgm:pt>
    <dgm:pt modelId="{ECB7D827-0439-BA4B-9D65-0650459C5B4D}" type="pres">
      <dgm:prSet presAssocID="{575833F5-F0D0-F845-A922-95CFD6E82A63}" presName="hierChild5" presStyleCnt="0"/>
      <dgm:spPr/>
    </dgm:pt>
    <dgm:pt modelId="{857E6F3D-1BEC-1341-A409-6D64F1515AC1}" type="pres">
      <dgm:prSet presAssocID="{30ADA632-6DA6-B34C-94BE-BD2BDE0239E6}" presName="hierChild5" presStyleCnt="0"/>
      <dgm:spPr/>
    </dgm:pt>
    <dgm:pt modelId="{FC5AA051-448B-3244-BCBC-C5B9689D3EB2}" type="pres">
      <dgm:prSet presAssocID="{66F38D20-0414-BA4D-A8F7-B3B7A887DEFC}" presName="Name37" presStyleLbl="parChTrans1D2" presStyleIdx="2" presStyleCnt="4"/>
      <dgm:spPr/>
      <dgm:t>
        <a:bodyPr/>
        <a:lstStyle/>
        <a:p>
          <a:endParaRPr lang="en-US"/>
        </a:p>
      </dgm:t>
    </dgm:pt>
    <dgm:pt modelId="{86917E10-0CA1-EB40-9A36-8DD22643B441}" type="pres">
      <dgm:prSet presAssocID="{623712E0-0B87-9040-A25A-DF70345A6EE1}" presName="hierRoot2" presStyleCnt="0">
        <dgm:presLayoutVars>
          <dgm:hierBranch val="init"/>
        </dgm:presLayoutVars>
      </dgm:prSet>
      <dgm:spPr/>
    </dgm:pt>
    <dgm:pt modelId="{EBAD253F-CF64-6E40-9AE6-3DCF60A7B057}" type="pres">
      <dgm:prSet presAssocID="{623712E0-0B87-9040-A25A-DF70345A6EE1}" presName="rootComposite" presStyleCnt="0"/>
      <dgm:spPr/>
    </dgm:pt>
    <dgm:pt modelId="{3BBF7826-FFAD-0B49-B301-84F697D9F2A2}" type="pres">
      <dgm:prSet presAssocID="{623712E0-0B87-9040-A25A-DF70345A6EE1}" presName="rootText" presStyleLbl="node2" presStyleIdx="2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45769E0B-20DC-2049-8805-7A312D7672F7}" type="pres">
      <dgm:prSet presAssocID="{623712E0-0B87-9040-A25A-DF70345A6EE1}" presName="rootConnector" presStyleLbl="node2" presStyleIdx="2" presStyleCnt="4"/>
      <dgm:spPr/>
      <dgm:t>
        <a:bodyPr/>
        <a:lstStyle/>
        <a:p>
          <a:endParaRPr lang="en-US"/>
        </a:p>
      </dgm:t>
    </dgm:pt>
    <dgm:pt modelId="{13F74043-F241-B94D-91FF-EE8637BA9DA8}" type="pres">
      <dgm:prSet presAssocID="{623712E0-0B87-9040-A25A-DF70345A6EE1}" presName="hierChild4" presStyleCnt="0"/>
      <dgm:spPr/>
    </dgm:pt>
    <dgm:pt modelId="{93F63D02-817A-0748-A9B5-8E89017856BD}" type="pres">
      <dgm:prSet presAssocID="{35822590-A0A6-1746-B565-298E89ACED6F}" presName="Name37" presStyleLbl="parChTrans1D3" presStyleIdx="2" presStyleCnt="4"/>
      <dgm:spPr/>
      <dgm:t>
        <a:bodyPr/>
        <a:lstStyle/>
        <a:p>
          <a:endParaRPr lang="en-US"/>
        </a:p>
      </dgm:t>
    </dgm:pt>
    <dgm:pt modelId="{02759A85-5A40-BF43-9EFF-BEEF8FE0656A}" type="pres">
      <dgm:prSet presAssocID="{3359D7B3-559A-2844-9864-70C50421DF0B}" presName="hierRoot2" presStyleCnt="0">
        <dgm:presLayoutVars>
          <dgm:hierBranch val="init"/>
        </dgm:presLayoutVars>
      </dgm:prSet>
      <dgm:spPr/>
    </dgm:pt>
    <dgm:pt modelId="{E457DD3F-73D9-1C41-802D-1F4E23AEF457}" type="pres">
      <dgm:prSet presAssocID="{3359D7B3-559A-2844-9864-70C50421DF0B}" presName="rootComposite" presStyleCnt="0"/>
      <dgm:spPr/>
    </dgm:pt>
    <dgm:pt modelId="{40EC0775-F2E9-5249-B683-1D9A8C7C6F31}" type="pres">
      <dgm:prSet presAssocID="{3359D7B3-559A-2844-9864-70C50421DF0B}" presName="rootText" presStyleLbl="node3" presStyleIdx="2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55DF707E-A1F9-1049-A361-A8E262D3F85D}" type="pres">
      <dgm:prSet presAssocID="{3359D7B3-559A-2844-9864-70C50421DF0B}" presName="rootConnector" presStyleLbl="node3" presStyleIdx="2" presStyleCnt="4"/>
      <dgm:spPr/>
      <dgm:t>
        <a:bodyPr/>
        <a:lstStyle/>
        <a:p>
          <a:endParaRPr lang="en-US"/>
        </a:p>
      </dgm:t>
    </dgm:pt>
    <dgm:pt modelId="{98C45E21-7564-1F4D-9B8D-35A211C33733}" type="pres">
      <dgm:prSet presAssocID="{3359D7B3-559A-2844-9864-70C50421DF0B}" presName="hierChild4" presStyleCnt="0"/>
      <dgm:spPr/>
    </dgm:pt>
    <dgm:pt modelId="{CD8E9CD7-452D-6C43-9E41-638F9D71A7C6}" type="pres">
      <dgm:prSet presAssocID="{3359D7B3-559A-2844-9864-70C50421DF0B}" presName="hierChild5" presStyleCnt="0"/>
      <dgm:spPr/>
    </dgm:pt>
    <dgm:pt modelId="{9D529862-37C4-7F4A-83CC-BA0D7A7306E3}" type="pres">
      <dgm:prSet presAssocID="{623712E0-0B87-9040-A25A-DF70345A6EE1}" presName="hierChild5" presStyleCnt="0"/>
      <dgm:spPr/>
    </dgm:pt>
    <dgm:pt modelId="{BE10E885-8017-7049-B22D-A7B49FCB4376}" type="pres">
      <dgm:prSet presAssocID="{6A9318D9-CD0F-5448-9AAC-42BF43FC122B}" presName="Name37" presStyleLbl="parChTrans1D2" presStyleIdx="3" presStyleCnt="4"/>
      <dgm:spPr/>
      <dgm:t>
        <a:bodyPr/>
        <a:lstStyle/>
        <a:p>
          <a:endParaRPr lang="en-US"/>
        </a:p>
      </dgm:t>
    </dgm:pt>
    <dgm:pt modelId="{5ABAAD0E-0716-7842-B84D-CBE690D15B46}" type="pres">
      <dgm:prSet presAssocID="{6D55A0B3-9307-2F4E-91D7-18499D789F43}" presName="hierRoot2" presStyleCnt="0">
        <dgm:presLayoutVars>
          <dgm:hierBranch val="init"/>
        </dgm:presLayoutVars>
      </dgm:prSet>
      <dgm:spPr/>
    </dgm:pt>
    <dgm:pt modelId="{CA239851-653A-4F46-A301-73AFC840C753}" type="pres">
      <dgm:prSet presAssocID="{6D55A0B3-9307-2F4E-91D7-18499D789F43}" presName="rootComposite" presStyleCnt="0"/>
      <dgm:spPr/>
    </dgm:pt>
    <dgm:pt modelId="{4F6740F5-D98D-124F-8F0D-45B3E42B3AD3}" type="pres">
      <dgm:prSet presAssocID="{6D55A0B3-9307-2F4E-91D7-18499D789F43}" presName="rootText" presStyleLbl="node2" presStyleIdx="3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C33BEB71-90A6-DB4D-9AD7-F6AA41F97623}" type="pres">
      <dgm:prSet presAssocID="{6D55A0B3-9307-2F4E-91D7-18499D789F43}" presName="rootConnector" presStyleLbl="node2" presStyleIdx="3" presStyleCnt="4"/>
      <dgm:spPr/>
      <dgm:t>
        <a:bodyPr/>
        <a:lstStyle/>
        <a:p>
          <a:endParaRPr lang="en-US"/>
        </a:p>
      </dgm:t>
    </dgm:pt>
    <dgm:pt modelId="{C874340C-70EC-CA4C-B960-03B4559C5342}" type="pres">
      <dgm:prSet presAssocID="{6D55A0B3-9307-2F4E-91D7-18499D789F43}" presName="hierChild4" presStyleCnt="0"/>
      <dgm:spPr/>
    </dgm:pt>
    <dgm:pt modelId="{E44FC2AA-2B26-E245-AF81-09AF97924F4B}" type="pres">
      <dgm:prSet presAssocID="{65DCAD71-839E-A54B-8DA8-CCC3F72C98E8}" presName="Name37" presStyleLbl="parChTrans1D3" presStyleIdx="3" presStyleCnt="4"/>
      <dgm:spPr/>
      <dgm:t>
        <a:bodyPr/>
        <a:lstStyle/>
        <a:p>
          <a:endParaRPr lang="en-US"/>
        </a:p>
      </dgm:t>
    </dgm:pt>
    <dgm:pt modelId="{A3481EE7-EEEB-6C42-BD53-D677C255988D}" type="pres">
      <dgm:prSet presAssocID="{45338563-6D8D-7E4E-87D5-70F16512854D}" presName="hierRoot2" presStyleCnt="0">
        <dgm:presLayoutVars>
          <dgm:hierBranch val="init"/>
        </dgm:presLayoutVars>
      </dgm:prSet>
      <dgm:spPr/>
    </dgm:pt>
    <dgm:pt modelId="{F78EF8B6-5275-524B-B6F8-401B7C77BBEB}" type="pres">
      <dgm:prSet presAssocID="{45338563-6D8D-7E4E-87D5-70F16512854D}" presName="rootComposite" presStyleCnt="0"/>
      <dgm:spPr/>
    </dgm:pt>
    <dgm:pt modelId="{B7848EB1-A408-0741-8481-87BC6E5ED358}" type="pres">
      <dgm:prSet presAssocID="{45338563-6D8D-7E4E-87D5-70F16512854D}" presName="rootText" presStyleLbl="node3" presStyleIdx="3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25B50004-1C21-7543-A7D9-11B53FDF907F}" type="pres">
      <dgm:prSet presAssocID="{45338563-6D8D-7E4E-87D5-70F16512854D}" presName="rootConnector" presStyleLbl="node3" presStyleIdx="3" presStyleCnt="4"/>
      <dgm:spPr/>
      <dgm:t>
        <a:bodyPr/>
        <a:lstStyle/>
        <a:p>
          <a:endParaRPr lang="en-US"/>
        </a:p>
      </dgm:t>
    </dgm:pt>
    <dgm:pt modelId="{F2AD725C-4548-0844-915E-EF50D6CB60AB}" type="pres">
      <dgm:prSet presAssocID="{45338563-6D8D-7E4E-87D5-70F16512854D}" presName="hierChild4" presStyleCnt="0"/>
      <dgm:spPr/>
    </dgm:pt>
    <dgm:pt modelId="{CE2FA41B-310C-694E-A7CC-7E055EAC5A73}" type="pres">
      <dgm:prSet presAssocID="{45338563-6D8D-7E4E-87D5-70F16512854D}" presName="hierChild5" presStyleCnt="0"/>
      <dgm:spPr/>
    </dgm:pt>
    <dgm:pt modelId="{0CEB35E7-4292-3C47-A038-7CB690B742B8}" type="pres">
      <dgm:prSet presAssocID="{6D55A0B3-9307-2F4E-91D7-18499D789F43}" presName="hierChild5" presStyleCnt="0"/>
      <dgm:spPr/>
    </dgm:pt>
    <dgm:pt modelId="{C20C41C0-DA18-BA4B-8E39-F342EF2CED2C}" type="pres">
      <dgm:prSet presAssocID="{50CC7EC1-F4A3-8F46-86CD-01C6BA0DC084}" presName="hierChild3" presStyleCnt="0"/>
      <dgm:spPr/>
    </dgm:pt>
  </dgm:ptLst>
  <dgm:cxnLst>
    <dgm:cxn modelId="{1E0C1E29-ECD9-3F4C-84AD-C5E4678C416B}" type="presOf" srcId="{575833F5-F0D0-F845-A922-95CFD6E82A63}" destId="{979934C8-527A-E74D-984A-3F3610780CB1}" srcOrd="0" destOrd="0" presId="urn:microsoft.com/office/officeart/2005/8/layout/orgChart1"/>
    <dgm:cxn modelId="{9B593B30-819C-CB4A-A6CE-9F3DD70DFDC1}" type="presOf" srcId="{45338563-6D8D-7E4E-87D5-70F16512854D}" destId="{B7848EB1-A408-0741-8481-87BC6E5ED358}" srcOrd="0" destOrd="0" presId="urn:microsoft.com/office/officeart/2005/8/layout/orgChart1"/>
    <dgm:cxn modelId="{3819E7BD-D1DC-D24A-BB33-0389A7F7D00D}" type="presOf" srcId="{80FA94F1-2C94-6248-8E0A-396A9EBB2949}" destId="{E62AEF42-4DC8-0D4D-95DC-66877C14997B}" srcOrd="0" destOrd="0" presId="urn:microsoft.com/office/officeart/2005/8/layout/orgChart1"/>
    <dgm:cxn modelId="{4A1E993C-65F7-C04F-93E5-DA2957F926F4}" type="presOf" srcId="{35822590-A0A6-1746-B565-298E89ACED6F}" destId="{93F63D02-817A-0748-A9B5-8E89017856BD}" srcOrd="0" destOrd="0" presId="urn:microsoft.com/office/officeart/2005/8/layout/orgChart1"/>
    <dgm:cxn modelId="{BBCA9900-4B88-5949-BED8-FE4FFD6EEFEA}" type="presOf" srcId="{30ADA632-6DA6-B34C-94BE-BD2BDE0239E6}" destId="{F0A98640-8A86-D744-8BC6-F6FE25EB1E30}" srcOrd="1" destOrd="0" presId="urn:microsoft.com/office/officeart/2005/8/layout/orgChart1"/>
    <dgm:cxn modelId="{ACEC5ABE-3418-5040-AE60-6D2515DC7B42}" type="presOf" srcId="{3359D7B3-559A-2844-9864-70C50421DF0B}" destId="{55DF707E-A1F9-1049-A361-A8E262D3F85D}" srcOrd="1" destOrd="0" presId="urn:microsoft.com/office/officeart/2005/8/layout/orgChart1"/>
    <dgm:cxn modelId="{41095682-8318-7748-8B1F-A3072DF80712}" srcId="{50CC7EC1-F4A3-8F46-86CD-01C6BA0DC084}" destId="{6D55A0B3-9307-2F4E-91D7-18499D789F43}" srcOrd="3" destOrd="0" parTransId="{6A9318D9-CD0F-5448-9AAC-42BF43FC122B}" sibTransId="{8F7A85C5-5E17-CB43-9BCF-71E9C8BAF029}"/>
    <dgm:cxn modelId="{4389C8A9-C6A5-6347-8889-42B90CB49274}" srcId="{DCE13D43-7B89-EA4F-9D04-0CBC129220CF}" destId="{E63F52D8-9A36-4045-90C4-B0CB853EE8AC}" srcOrd="0" destOrd="0" parTransId="{9EFC3422-D376-174A-883E-F8B7A96426A4}" sibTransId="{1B7C854A-4900-6143-A36D-4CB9CBE3360A}"/>
    <dgm:cxn modelId="{53432A69-6AB4-E74F-80BC-5103C69B2FD3}" type="presOf" srcId="{45338563-6D8D-7E4E-87D5-70F16512854D}" destId="{25B50004-1C21-7543-A7D9-11B53FDF907F}" srcOrd="1" destOrd="0" presId="urn:microsoft.com/office/officeart/2005/8/layout/orgChart1"/>
    <dgm:cxn modelId="{93F6DBBC-BBF2-784F-8294-9C4EF44DA35B}" type="presOf" srcId="{66F38D20-0414-BA4D-A8F7-B3B7A887DEFC}" destId="{FC5AA051-448B-3244-BCBC-C5B9689D3EB2}" srcOrd="0" destOrd="0" presId="urn:microsoft.com/office/officeart/2005/8/layout/orgChart1"/>
    <dgm:cxn modelId="{805A6744-2DDC-A64F-8F78-F8AE585B9BCB}" srcId="{859A7F46-08B8-F346-B158-33AF7AB12715}" destId="{50CC7EC1-F4A3-8F46-86CD-01C6BA0DC084}" srcOrd="0" destOrd="0" parTransId="{8C85C45F-E069-F040-A704-F9921F945672}" sibTransId="{D073D6F3-CCB6-7449-B311-B5DFAACF0476}"/>
    <dgm:cxn modelId="{F9899AA5-5485-2E4B-A155-AED32C56CCE6}" type="presOf" srcId="{30ADA632-6DA6-B34C-94BE-BD2BDE0239E6}" destId="{FD83918B-F208-3642-9BF9-0D3DF79E08B8}" srcOrd="0" destOrd="0" presId="urn:microsoft.com/office/officeart/2005/8/layout/orgChart1"/>
    <dgm:cxn modelId="{29C3FD75-69C4-A246-BB9D-6879DBF24269}" type="presOf" srcId="{50CC7EC1-F4A3-8F46-86CD-01C6BA0DC084}" destId="{A96CC031-D6D7-994A-B999-0E5BB5072A38}" srcOrd="0" destOrd="0" presId="urn:microsoft.com/office/officeart/2005/8/layout/orgChart1"/>
    <dgm:cxn modelId="{A326381C-0B8A-C14C-9CE6-BA659BB88B20}" type="presOf" srcId="{E63F52D8-9A36-4045-90C4-B0CB853EE8AC}" destId="{EE8C548B-EFE2-7848-B6E8-B97209EC5037}" srcOrd="0" destOrd="0" presId="urn:microsoft.com/office/officeart/2005/8/layout/orgChart1"/>
    <dgm:cxn modelId="{8C88CEF9-90A7-E544-A626-F501CC037B16}" type="presOf" srcId="{623712E0-0B87-9040-A25A-DF70345A6EE1}" destId="{3BBF7826-FFAD-0B49-B301-84F697D9F2A2}" srcOrd="0" destOrd="0" presId="urn:microsoft.com/office/officeart/2005/8/layout/orgChart1"/>
    <dgm:cxn modelId="{D82E9D23-68A2-4A4F-AB1D-0CC0A3A0E7D9}" type="presOf" srcId="{65DCAD71-839E-A54B-8DA8-CCC3F72C98E8}" destId="{E44FC2AA-2B26-E245-AF81-09AF97924F4B}" srcOrd="0" destOrd="0" presId="urn:microsoft.com/office/officeart/2005/8/layout/orgChart1"/>
    <dgm:cxn modelId="{D46C2FE3-F949-D64D-A2E2-DAD7871E9912}" type="presOf" srcId="{575833F5-F0D0-F845-A922-95CFD6E82A63}" destId="{E207DC70-768D-AD49-AF64-E683CAE36064}" srcOrd="1" destOrd="0" presId="urn:microsoft.com/office/officeart/2005/8/layout/orgChart1"/>
    <dgm:cxn modelId="{E4346FE6-EE8E-7346-86F0-540A151C9F08}" type="presOf" srcId="{50CC7EC1-F4A3-8F46-86CD-01C6BA0DC084}" destId="{75A1F7CA-247E-CC41-B33A-51AC704797F0}" srcOrd="1" destOrd="0" presId="urn:microsoft.com/office/officeart/2005/8/layout/orgChart1"/>
    <dgm:cxn modelId="{02A0706A-AECE-9C46-A66D-D6458F6D1D86}" type="presOf" srcId="{623712E0-0B87-9040-A25A-DF70345A6EE1}" destId="{45769E0B-20DC-2049-8805-7A312D7672F7}" srcOrd="1" destOrd="0" presId="urn:microsoft.com/office/officeart/2005/8/layout/orgChart1"/>
    <dgm:cxn modelId="{B0611744-22D2-F844-9E12-0EA88A289B00}" srcId="{623712E0-0B87-9040-A25A-DF70345A6EE1}" destId="{3359D7B3-559A-2844-9864-70C50421DF0B}" srcOrd="0" destOrd="0" parTransId="{35822590-A0A6-1746-B565-298E89ACED6F}" sibTransId="{F1C32DB1-BFC0-C549-86BC-7493DE2270FD}"/>
    <dgm:cxn modelId="{56F564B3-52CD-BB40-A1EA-B19CAFC86EE1}" type="presOf" srcId="{6D55A0B3-9307-2F4E-91D7-18499D789F43}" destId="{4F6740F5-D98D-124F-8F0D-45B3E42B3AD3}" srcOrd="0" destOrd="0" presId="urn:microsoft.com/office/officeart/2005/8/layout/orgChart1"/>
    <dgm:cxn modelId="{A2F29A97-0984-1D46-8DE8-89CBD76A0796}" srcId="{6D55A0B3-9307-2F4E-91D7-18499D789F43}" destId="{45338563-6D8D-7E4E-87D5-70F16512854D}" srcOrd="0" destOrd="0" parTransId="{65DCAD71-839E-A54B-8DA8-CCC3F72C98E8}" sibTransId="{ACD52F5C-12A9-E345-989D-9DD51F9DB722}"/>
    <dgm:cxn modelId="{034F4EAE-3FC2-A344-894F-0E834547F49C}" type="presOf" srcId="{6D55A0B3-9307-2F4E-91D7-18499D789F43}" destId="{C33BEB71-90A6-DB4D-9AD7-F6AA41F97623}" srcOrd="1" destOrd="0" presId="urn:microsoft.com/office/officeart/2005/8/layout/orgChart1"/>
    <dgm:cxn modelId="{B2F943B3-7F6E-D247-90F6-B2A5F4FB9993}" type="presOf" srcId="{859A7F46-08B8-F346-B158-33AF7AB12715}" destId="{5D40953B-3C86-5F42-B680-C6A5BF5FEB7B}" srcOrd="0" destOrd="0" presId="urn:microsoft.com/office/officeart/2005/8/layout/orgChart1"/>
    <dgm:cxn modelId="{537AA9AA-0DB9-7E40-9A16-B7D9393D1153}" srcId="{50CC7EC1-F4A3-8F46-86CD-01C6BA0DC084}" destId="{DCE13D43-7B89-EA4F-9D04-0CBC129220CF}" srcOrd="0" destOrd="0" parTransId="{11A07E70-6694-FC41-AF63-8716E424064A}" sibTransId="{7FDA91F6-459D-0949-A73B-40B4F6683815}"/>
    <dgm:cxn modelId="{E2CB5300-E0FC-EE4C-94E5-AD6497E79981}" type="presOf" srcId="{DCE13D43-7B89-EA4F-9D04-0CBC129220CF}" destId="{E22BCE3F-AEFF-FB4F-B431-063B91617232}" srcOrd="1" destOrd="0" presId="urn:microsoft.com/office/officeart/2005/8/layout/orgChart1"/>
    <dgm:cxn modelId="{C25311A0-4B63-F94A-AF0B-723C9F23FE2B}" type="presOf" srcId="{DCE13D43-7B89-EA4F-9D04-0CBC129220CF}" destId="{2340E5F0-EC33-4248-AF40-9B53E5969D4E}" srcOrd="0" destOrd="0" presId="urn:microsoft.com/office/officeart/2005/8/layout/orgChart1"/>
    <dgm:cxn modelId="{6AADE3BB-2BFF-4D47-A863-37F31F60B2E3}" type="presOf" srcId="{6A9318D9-CD0F-5448-9AAC-42BF43FC122B}" destId="{BE10E885-8017-7049-B22D-A7B49FCB4376}" srcOrd="0" destOrd="0" presId="urn:microsoft.com/office/officeart/2005/8/layout/orgChart1"/>
    <dgm:cxn modelId="{A331A314-1DAD-EB45-B46C-CC7FD07333F5}" srcId="{30ADA632-6DA6-B34C-94BE-BD2BDE0239E6}" destId="{575833F5-F0D0-F845-A922-95CFD6E82A63}" srcOrd="0" destOrd="0" parTransId="{80FA94F1-2C94-6248-8E0A-396A9EBB2949}" sibTransId="{C8A6A9AE-5AB1-0345-BCF0-6B1D5C7A6704}"/>
    <dgm:cxn modelId="{73FDB276-3A0D-9046-AE61-70C67AD0D88C}" type="presOf" srcId="{9EFC3422-D376-174A-883E-F8B7A96426A4}" destId="{20450CD0-BF1C-8141-9E4F-AFD21CB95CD4}" srcOrd="0" destOrd="0" presId="urn:microsoft.com/office/officeart/2005/8/layout/orgChart1"/>
    <dgm:cxn modelId="{E7E706CD-7EA9-D34A-A33D-8D4C837DE373}" srcId="{50CC7EC1-F4A3-8F46-86CD-01C6BA0DC084}" destId="{30ADA632-6DA6-B34C-94BE-BD2BDE0239E6}" srcOrd="1" destOrd="0" parTransId="{CF7BF9FD-7AF5-094F-B814-0FDA348B46FA}" sibTransId="{82D7D6E3-59BC-7446-9837-EFCE44C28DB1}"/>
    <dgm:cxn modelId="{D5F27058-B2A0-634B-A3BC-2234B77029DE}" type="presOf" srcId="{E63F52D8-9A36-4045-90C4-B0CB853EE8AC}" destId="{4C4D0AF1-02BE-864D-AF36-C856DF084D4E}" srcOrd="1" destOrd="0" presId="urn:microsoft.com/office/officeart/2005/8/layout/orgChart1"/>
    <dgm:cxn modelId="{4D889707-7D27-B040-87E2-7C7DFFFD40A3}" type="presOf" srcId="{3359D7B3-559A-2844-9864-70C50421DF0B}" destId="{40EC0775-F2E9-5249-B683-1D9A8C7C6F31}" srcOrd="0" destOrd="0" presId="urn:microsoft.com/office/officeart/2005/8/layout/orgChart1"/>
    <dgm:cxn modelId="{757C89C9-DE64-964F-9EB0-05A191C964FE}" type="presOf" srcId="{11A07E70-6694-FC41-AF63-8716E424064A}" destId="{944AADAE-613C-954B-9547-6B8A6203E31C}" srcOrd="0" destOrd="0" presId="urn:microsoft.com/office/officeart/2005/8/layout/orgChart1"/>
    <dgm:cxn modelId="{376ABE8F-6E57-ED43-8CD5-DF7D08A97A7B}" type="presOf" srcId="{CF7BF9FD-7AF5-094F-B814-0FDA348B46FA}" destId="{B3194AB8-9F4A-3B49-8B67-3D16CBF25256}" srcOrd="0" destOrd="0" presId="urn:microsoft.com/office/officeart/2005/8/layout/orgChart1"/>
    <dgm:cxn modelId="{BE117516-9402-8840-A69D-1439F4A377F2}" srcId="{50CC7EC1-F4A3-8F46-86CD-01C6BA0DC084}" destId="{623712E0-0B87-9040-A25A-DF70345A6EE1}" srcOrd="2" destOrd="0" parTransId="{66F38D20-0414-BA4D-A8F7-B3B7A887DEFC}" sibTransId="{7EF29F94-D4F7-B844-BA5D-69FF011D5A9D}"/>
    <dgm:cxn modelId="{16F1E1E5-01FA-2B47-81F6-1E591AFD6681}" type="presParOf" srcId="{5D40953B-3C86-5F42-B680-C6A5BF5FEB7B}" destId="{F794F727-EF30-2740-A779-1DD1E8E95DA1}" srcOrd="0" destOrd="0" presId="urn:microsoft.com/office/officeart/2005/8/layout/orgChart1"/>
    <dgm:cxn modelId="{ABB95D5F-7FB5-A24E-A901-3D6958AEC25E}" type="presParOf" srcId="{F794F727-EF30-2740-A779-1DD1E8E95DA1}" destId="{9426A756-BC61-B94D-A68D-1089E8F68962}" srcOrd="0" destOrd="0" presId="urn:microsoft.com/office/officeart/2005/8/layout/orgChart1"/>
    <dgm:cxn modelId="{AC54AFDC-B6BA-BE41-BA27-124B31452743}" type="presParOf" srcId="{9426A756-BC61-B94D-A68D-1089E8F68962}" destId="{A96CC031-D6D7-994A-B999-0E5BB5072A38}" srcOrd="0" destOrd="0" presId="urn:microsoft.com/office/officeart/2005/8/layout/orgChart1"/>
    <dgm:cxn modelId="{310F8845-8082-A14D-945C-831412009F28}" type="presParOf" srcId="{9426A756-BC61-B94D-A68D-1089E8F68962}" destId="{75A1F7CA-247E-CC41-B33A-51AC704797F0}" srcOrd="1" destOrd="0" presId="urn:microsoft.com/office/officeart/2005/8/layout/orgChart1"/>
    <dgm:cxn modelId="{F1CDB88E-FB17-554E-91E6-7CD6BFFA32D7}" type="presParOf" srcId="{F794F727-EF30-2740-A779-1DD1E8E95DA1}" destId="{3C51F18E-E59D-B64B-AEC2-8BAAF3A21B74}" srcOrd="1" destOrd="0" presId="urn:microsoft.com/office/officeart/2005/8/layout/orgChart1"/>
    <dgm:cxn modelId="{03D1FC13-842D-A04F-8CF6-29E80342258E}" type="presParOf" srcId="{3C51F18E-E59D-B64B-AEC2-8BAAF3A21B74}" destId="{944AADAE-613C-954B-9547-6B8A6203E31C}" srcOrd="0" destOrd="0" presId="urn:microsoft.com/office/officeart/2005/8/layout/orgChart1"/>
    <dgm:cxn modelId="{0E924E9A-2B24-B94C-A7D3-0D39C4193D6F}" type="presParOf" srcId="{3C51F18E-E59D-B64B-AEC2-8BAAF3A21B74}" destId="{6930A3ED-14E5-B74B-977B-E8C50CB736B3}" srcOrd="1" destOrd="0" presId="urn:microsoft.com/office/officeart/2005/8/layout/orgChart1"/>
    <dgm:cxn modelId="{E3780748-1949-4542-933D-936CE7AB4110}" type="presParOf" srcId="{6930A3ED-14E5-B74B-977B-E8C50CB736B3}" destId="{7715E65C-616B-0741-94E9-62A33907F042}" srcOrd="0" destOrd="0" presId="urn:microsoft.com/office/officeart/2005/8/layout/orgChart1"/>
    <dgm:cxn modelId="{EC4D32CC-AD65-CA43-A9E5-083FFA95E149}" type="presParOf" srcId="{7715E65C-616B-0741-94E9-62A33907F042}" destId="{2340E5F0-EC33-4248-AF40-9B53E5969D4E}" srcOrd="0" destOrd="0" presId="urn:microsoft.com/office/officeart/2005/8/layout/orgChart1"/>
    <dgm:cxn modelId="{2E0E747F-D2DD-2D49-8F5C-FAE1C0AFFC8D}" type="presParOf" srcId="{7715E65C-616B-0741-94E9-62A33907F042}" destId="{E22BCE3F-AEFF-FB4F-B431-063B91617232}" srcOrd="1" destOrd="0" presId="urn:microsoft.com/office/officeart/2005/8/layout/orgChart1"/>
    <dgm:cxn modelId="{809074F4-A440-284B-B5F9-227741056BF7}" type="presParOf" srcId="{6930A3ED-14E5-B74B-977B-E8C50CB736B3}" destId="{B81D71DC-4AC8-B04C-9415-57D3955026BD}" srcOrd="1" destOrd="0" presId="urn:microsoft.com/office/officeart/2005/8/layout/orgChart1"/>
    <dgm:cxn modelId="{639278B3-8321-DF45-B7FC-A209557511C2}" type="presParOf" srcId="{B81D71DC-4AC8-B04C-9415-57D3955026BD}" destId="{20450CD0-BF1C-8141-9E4F-AFD21CB95CD4}" srcOrd="0" destOrd="0" presId="urn:microsoft.com/office/officeart/2005/8/layout/orgChart1"/>
    <dgm:cxn modelId="{CA103AE7-F15E-4745-AB0B-F4DD8FDA9069}" type="presParOf" srcId="{B81D71DC-4AC8-B04C-9415-57D3955026BD}" destId="{5A5489FC-CE74-EA44-A394-F76C0239AB5E}" srcOrd="1" destOrd="0" presId="urn:microsoft.com/office/officeart/2005/8/layout/orgChart1"/>
    <dgm:cxn modelId="{5A547A8F-2B5A-104E-8F18-2F31B481861C}" type="presParOf" srcId="{5A5489FC-CE74-EA44-A394-F76C0239AB5E}" destId="{54BA8838-2031-3B41-984A-1F092344A562}" srcOrd="0" destOrd="0" presId="urn:microsoft.com/office/officeart/2005/8/layout/orgChart1"/>
    <dgm:cxn modelId="{140CD128-EE39-2C4A-9C5B-B3F1CADE035D}" type="presParOf" srcId="{54BA8838-2031-3B41-984A-1F092344A562}" destId="{EE8C548B-EFE2-7848-B6E8-B97209EC5037}" srcOrd="0" destOrd="0" presId="urn:microsoft.com/office/officeart/2005/8/layout/orgChart1"/>
    <dgm:cxn modelId="{FB29DF72-5636-764B-9F7E-CF16971C77D1}" type="presParOf" srcId="{54BA8838-2031-3B41-984A-1F092344A562}" destId="{4C4D0AF1-02BE-864D-AF36-C856DF084D4E}" srcOrd="1" destOrd="0" presId="urn:microsoft.com/office/officeart/2005/8/layout/orgChart1"/>
    <dgm:cxn modelId="{EE26347A-0371-6E47-AAB6-1A1CDA5DD01E}" type="presParOf" srcId="{5A5489FC-CE74-EA44-A394-F76C0239AB5E}" destId="{75086DC7-7C32-6343-9321-C2CDD1CFC231}" srcOrd="1" destOrd="0" presId="urn:microsoft.com/office/officeart/2005/8/layout/orgChart1"/>
    <dgm:cxn modelId="{38514132-A403-2346-AF65-E6E74AA4E519}" type="presParOf" srcId="{5A5489FC-CE74-EA44-A394-F76C0239AB5E}" destId="{A62B200D-00EA-A54E-AFCE-00EA137F39E9}" srcOrd="2" destOrd="0" presId="urn:microsoft.com/office/officeart/2005/8/layout/orgChart1"/>
    <dgm:cxn modelId="{27EC7F1C-F5EF-E447-92F0-59E7A86796E9}" type="presParOf" srcId="{6930A3ED-14E5-B74B-977B-E8C50CB736B3}" destId="{F8A0BB89-09F1-6A4E-9477-5AFA42A5F705}" srcOrd="2" destOrd="0" presId="urn:microsoft.com/office/officeart/2005/8/layout/orgChart1"/>
    <dgm:cxn modelId="{FAEC0950-526F-2A46-97C8-4C9A3511F1FE}" type="presParOf" srcId="{3C51F18E-E59D-B64B-AEC2-8BAAF3A21B74}" destId="{B3194AB8-9F4A-3B49-8B67-3D16CBF25256}" srcOrd="2" destOrd="0" presId="urn:microsoft.com/office/officeart/2005/8/layout/orgChart1"/>
    <dgm:cxn modelId="{D1CEFBA7-E94C-0349-962A-A5D1857AB11F}" type="presParOf" srcId="{3C51F18E-E59D-B64B-AEC2-8BAAF3A21B74}" destId="{051F5433-C2B4-7049-ACD1-327BFE088D02}" srcOrd="3" destOrd="0" presId="urn:microsoft.com/office/officeart/2005/8/layout/orgChart1"/>
    <dgm:cxn modelId="{F492A8EE-8911-5643-A71E-7ADEBC824243}" type="presParOf" srcId="{051F5433-C2B4-7049-ACD1-327BFE088D02}" destId="{E7AEDAB6-02A4-984E-9579-AF9DDB2CAFB1}" srcOrd="0" destOrd="0" presId="urn:microsoft.com/office/officeart/2005/8/layout/orgChart1"/>
    <dgm:cxn modelId="{82A0DACC-89B5-1C42-B204-B844633C2EC1}" type="presParOf" srcId="{E7AEDAB6-02A4-984E-9579-AF9DDB2CAFB1}" destId="{FD83918B-F208-3642-9BF9-0D3DF79E08B8}" srcOrd="0" destOrd="0" presId="urn:microsoft.com/office/officeart/2005/8/layout/orgChart1"/>
    <dgm:cxn modelId="{8113CCAC-E0EC-DB45-A271-6D75D49CA1C1}" type="presParOf" srcId="{E7AEDAB6-02A4-984E-9579-AF9DDB2CAFB1}" destId="{F0A98640-8A86-D744-8BC6-F6FE25EB1E30}" srcOrd="1" destOrd="0" presId="urn:microsoft.com/office/officeart/2005/8/layout/orgChart1"/>
    <dgm:cxn modelId="{DDA8E4A2-2B6B-7B41-913E-3EB6C3239148}" type="presParOf" srcId="{051F5433-C2B4-7049-ACD1-327BFE088D02}" destId="{22F5139F-F378-E043-AF15-5CCB0370879A}" srcOrd="1" destOrd="0" presId="urn:microsoft.com/office/officeart/2005/8/layout/orgChart1"/>
    <dgm:cxn modelId="{5647E679-9A97-4A4D-878B-180FB0E06F93}" type="presParOf" srcId="{22F5139F-F378-E043-AF15-5CCB0370879A}" destId="{E62AEF42-4DC8-0D4D-95DC-66877C14997B}" srcOrd="0" destOrd="0" presId="urn:microsoft.com/office/officeart/2005/8/layout/orgChart1"/>
    <dgm:cxn modelId="{E554624A-2752-2345-B738-494BBF60CD87}" type="presParOf" srcId="{22F5139F-F378-E043-AF15-5CCB0370879A}" destId="{A7AE7874-F885-F447-82C4-56BC5E802C5B}" srcOrd="1" destOrd="0" presId="urn:microsoft.com/office/officeart/2005/8/layout/orgChart1"/>
    <dgm:cxn modelId="{70245047-4BEB-A54D-BFD2-45CFC154C017}" type="presParOf" srcId="{A7AE7874-F885-F447-82C4-56BC5E802C5B}" destId="{C5EEA6FE-FF09-274B-9CFE-8619C0E25AD6}" srcOrd="0" destOrd="0" presId="urn:microsoft.com/office/officeart/2005/8/layout/orgChart1"/>
    <dgm:cxn modelId="{C8E67587-FED7-6040-988B-E87474CFCEB1}" type="presParOf" srcId="{C5EEA6FE-FF09-274B-9CFE-8619C0E25AD6}" destId="{979934C8-527A-E74D-984A-3F3610780CB1}" srcOrd="0" destOrd="0" presId="urn:microsoft.com/office/officeart/2005/8/layout/orgChart1"/>
    <dgm:cxn modelId="{61B272F6-A4B5-B047-9987-4BE4DEFC031C}" type="presParOf" srcId="{C5EEA6FE-FF09-274B-9CFE-8619C0E25AD6}" destId="{E207DC70-768D-AD49-AF64-E683CAE36064}" srcOrd="1" destOrd="0" presId="urn:microsoft.com/office/officeart/2005/8/layout/orgChart1"/>
    <dgm:cxn modelId="{1905F7DD-CAEA-BF4B-9D27-768776067897}" type="presParOf" srcId="{A7AE7874-F885-F447-82C4-56BC5E802C5B}" destId="{E891EA2D-9E21-0B49-8488-EED14ED238BA}" srcOrd="1" destOrd="0" presId="urn:microsoft.com/office/officeart/2005/8/layout/orgChart1"/>
    <dgm:cxn modelId="{A6871441-E2D4-4B4C-9368-8C12A672E2E4}" type="presParOf" srcId="{A7AE7874-F885-F447-82C4-56BC5E802C5B}" destId="{ECB7D827-0439-BA4B-9D65-0650459C5B4D}" srcOrd="2" destOrd="0" presId="urn:microsoft.com/office/officeart/2005/8/layout/orgChart1"/>
    <dgm:cxn modelId="{27906092-91ED-F442-8006-6001E9D0641E}" type="presParOf" srcId="{051F5433-C2B4-7049-ACD1-327BFE088D02}" destId="{857E6F3D-1BEC-1341-A409-6D64F1515AC1}" srcOrd="2" destOrd="0" presId="urn:microsoft.com/office/officeart/2005/8/layout/orgChart1"/>
    <dgm:cxn modelId="{26B0DD14-5507-B349-A6EC-03756689A717}" type="presParOf" srcId="{3C51F18E-E59D-B64B-AEC2-8BAAF3A21B74}" destId="{FC5AA051-448B-3244-BCBC-C5B9689D3EB2}" srcOrd="4" destOrd="0" presId="urn:microsoft.com/office/officeart/2005/8/layout/orgChart1"/>
    <dgm:cxn modelId="{3F4FF375-6273-A540-810C-ED33BAA69675}" type="presParOf" srcId="{3C51F18E-E59D-B64B-AEC2-8BAAF3A21B74}" destId="{86917E10-0CA1-EB40-9A36-8DD22643B441}" srcOrd="5" destOrd="0" presId="urn:microsoft.com/office/officeart/2005/8/layout/orgChart1"/>
    <dgm:cxn modelId="{9AF4F9CF-31B7-144D-8EEB-D2F2C28D5ED7}" type="presParOf" srcId="{86917E10-0CA1-EB40-9A36-8DD22643B441}" destId="{EBAD253F-CF64-6E40-9AE6-3DCF60A7B057}" srcOrd="0" destOrd="0" presId="urn:microsoft.com/office/officeart/2005/8/layout/orgChart1"/>
    <dgm:cxn modelId="{D51A5B07-FD26-CA4F-8243-221DD2269716}" type="presParOf" srcId="{EBAD253F-CF64-6E40-9AE6-3DCF60A7B057}" destId="{3BBF7826-FFAD-0B49-B301-84F697D9F2A2}" srcOrd="0" destOrd="0" presId="urn:microsoft.com/office/officeart/2005/8/layout/orgChart1"/>
    <dgm:cxn modelId="{A836A480-C3D6-EE44-950B-A4359D22933C}" type="presParOf" srcId="{EBAD253F-CF64-6E40-9AE6-3DCF60A7B057}" destId="{45769E0B-20DC-2049-8805-7A312D7672F7}" srcOrd="1" destOrd="0" presId="urn:microsoft.com/office/officeart/2005/8/layout/orgChart1"/>
    <dgm:cxn modelId="{D4EF7155-FB76-1241-8A86-AA7A4C1E75A4}" type="presParOf" srcId="{86917E10-0CA1-EB40-9A36-8DD22643B441}" destId="{13F74043-F241-B94D-91FF-EE8637BA9DA8}" srcOrd="1" destOrd="0" presId="urn:microsoft.com/office/officeart/2005/8/layout/orgChart1"/>
    <dgm:cxn modelId="{651F1015-57B4-1940-BA70-D42FFD24AAD0}" type="presParOf" srcId="{13F74043-F241-B94D-91FF-EE8637BA9DA8}" destId="{93F63D02-817A-0748-A9B5-8E89017856BD}" srcOrd="0" destOrd="0" presId="urn:microsoft.com/office/officeart/2005/8/layout/orgChart1"/>
    <dgm:cxn modelId="{5D568B06-C963-1745-A3BD-67F3BA2208A7}" type="presParOf" srcId="{13F74043-F241-B94D-91FF-EE8637BA9DA8}" destId="{02759A85-5A40-BF43-9EFF-BEEF8FE0656A}" srcOrd="1" destOrd="0" presId="urn:microsoft.com/office/officeart/2005/8/layout/orgChart1"/>
    <dgm:cxn modelId="{915138EB-3B3A-694E-8472-EFE0FF4997D0}" type="presParOf" srcId="{02759A85-5A40-BF43-9EFF-BEEF8FE0656A}" destId="{E457DD3F-73D9-1C41-802D-1F4E23AEF457}" srcOrd="0" destOrd="0" presId="urn:microsoft.com/office/officeart/2005/8/layout/orgChart1"/>
    <dgm:cxn modelId="{72F299CB-EFDD-8B45-8DBC-BCB6130DB9E9}" type="presParOf" srcId="{E457DD3F-73D9-1C41-802D-1F4E23AEF457}" destId="{40EC0775-F2E9-5249-B683-1D9A8C7C6F31}" srcOrd="0" destOrd="0" presId="urn:microsoft.com/office/officeart/2005/8/layout/orgChart1"/>
    <dgm:cxn modelId="{2D1B07E7-4945-9840-9FDF-F9ABF8624589}" type="presParOf" srcId="{E457DD3F-73D9-1C41-802D-1F4E23AEF457}" destId="{55DF707E-A1F9-1049-A361-A8E262D3F85D}" srcOrd="1" destOrd="0" presId="urn:microsoft.com/office/officeart/2005/8/layout/orgChart1"/>
    <dgm:cxn modelId="{8992D1B7-A0A4-1E42-B142-E73E4920911F}" type="presParOf" srcId="{02759A85-5A40-BF43-9EFF-BEEF8FE0656A}" destId="{98C45E21-7564-1F4D-9B8D-35A211C33733}" srcOrd="1" destOrd="0" presId="urn:microsoft.com/office/officeart/2005/8/layout/orgChart1"/>
    <dgm:cxn modelId="{2F9F3582-0ED8-8C46-9FE1-3A8CF24AD47A}" type="presParOf" srcId="{02759A85-5A40-BF43-9EFF-BEEF8FE0656A}" destId="{CD8E9CD7-452D-6C43-9E41-638F9D71A7C6}" srcOrd="2" destOrd="0" presId="urn:microsoft.com/office/officeart/2005/8/layout/orgChart1"/>
    <dgm:cxn modelId="{64950038-FB21-E040-9366-B6D4E9B0B7B1}" type="presParOf" srcId="{86917E10-0CA1-EB40-9A36-8DD22643B441}" destId="{9D529862-37C4-7F4A-83CC-BA0D7A7306E3}" srcOrd="2" destOrd="0" presId="urn:microsoft.com/office/officeart/2005/8/layout/orgChart1"/>
    <dgm:cxn modelId="{B34DEEB7-033A-3148-B533-C1B63E0AC8A0}" type="presParOf" srcId="{3C51F18E-E59D-B64B-AEC2-8BAAF3A21B74}" destId="{BE10E885-8017-7049-B22D-A7B49FCB4376}" srcOrd="6" destOrd="0" presId="urn:microsoft.com/office/officeart/2005/8/layout/orgChart1"/>
    <dgm:cxn modelId="{AC355A92-55D6-DD4F-891A-123B21A83B27}" type="presParOf" srcId="{3C51F18E-E59D-B64B-AEC2-8BAAF3A21B74}" destId="{5ABAAD0E-0716-7842-B84D-CBE690D15B46}" srcOrd="7" destOrd="0" presId="urn:microsoft.com/office/officeart/2005/8/layout/orgChart1"/>
    <dgm:cxn modelId="{99CC26CD-8885-A949-B1FF-590BB3D0E1A9}" type="presParOf" srcId="{5ABAAD0E-0716-7842-B84D-CBE690D15B46}" destId="{CA239851-653A-4F46-A301-73AFC840C753}" srcOrd="0" destOrd="0" presId="urn:microsoft.com/office/officeart/2005/8/layout/orgChart1"/>
    <dgm:cxn modelId="{46AA9B0B-276C-E740-9455-C9FE851FCE3B}" type="presParOf" srcId="{CA239851-653A-4F46-A301-73AFC840C753}" destId="{4F6740F5-D98D-124F-8F0D-45B3E42B3AD3}" srcOrd="0" destOrd="0" presId="urn:microsoft.com/office/officeart/2005/8/layout/orgChart1"/>
    <dgm:cxn modelId="{738A9692-16E8-084E-B9AB-46BE8E313707}" type="presParOf" srcId="{CA239851-653A-4F46-A301-73AFC840C753}" destId="{C33BEB71-90A6-DB4D-9AD7-F6AA41F97623}" srcOrd="1" destOrd="0" presId="urn:microsoft.com/office/officeart/2005/8/layout/orgChart1"/>
    <dgm:cxn modelId="{6E73A9AF-3075-294D-8835-F1D5884E5666}" type="presParOf" srcId="{5ABAAD0E-0716-7842-B84D-CBE690D15B46}" destId="{C874340C-70EC-CA4C-B960-03B4559C5342}" srcOrd="1" destOrd="0" presId="urn:microsoft.com/office/officeart/2005/8/layout/orgChart1"/>
    <dgm:cxn modelId="{0621BD51-AE0F-254C-A092-3D6383BC1F70}" type="presParOf" srcId="{C874340C-70EC-CA4C-B960-03B4559C5342}" destId="{E44FC2AA-2B26-E245-AF81-09AF97924F4B}" srcOrd="0" destOrd="0" presId="urn:microsoft.com/office/officeart/2005/8/layout/orgChart1"/>
    <dgm:cxn modelId="{DD644575-DE5E-4B4C-86E1-0178CD079173}" type="presParOf" srcId="{C874340C-70EC-CA4C-B960-03B4559C5342}" destId="{A3481EE7-EEEB-6C42-BD53-D677C255988D}" srcOrd="1" destOrd="0" presId="urn:microsoft.com/office/officeart/2005/8/layout/orgChart1"/>
    <dgm:cxn modelId="{5FEEBDBE-E88F-1447-ABD8-732A52D88B83}" type="presParOf" srcId="{A3481EE7-EEEB-6C42-BD53-D677C255988D}" destId="{F78EF8B6-5275-524B-B6F8-401B7C77BBEB}" srcOrd="0" destOrd="0" presId="urn:microsoft.com/office/officeart/2005/8/layout/orgChart1"/>
    <dgm:cxn modelId="{7325CD13-C487-B441-99D3-7CE4FF1F6623}" type="presParOf" srcId="{F78EF8B6-5275-524B-B6F8-401B7C77BBEB}" destId="{B7848EB1-A408-0741-8481-87BC6E5ED358}" srcOrd="0" destOrd="0" presId="urn:microsoft.com/office/officeart/2005/8/layout/orgChart1"/>
    <dgm:cxn modelId="{929034F1-018F-C14D-9A29-27598415E61D}" type="presParOf" srcId="{F78EF8B6-5275-524B-B6F8-401B7C77BBEB}" destId="{25B50004-1C21-7543-A7D9-11B53FDF907F}" srcOrd="1" destOrd="0" presId="urn:microsoft.com/office/officeart/2005/8/layout/orgChart1"/>
    <dgm:cxn modelId="{C03AD92C-5526-0841-B0E9-3663ECC7E9D0}" type="presParOf" srcId="{A3481EE7-EEEB-6C42-BD53-D677C255988D}" destId="{F2AD725C-4548-0844-915E-EF50D6CB60AB}" srcOrd="1" destOrd="0" presId="urn:microsoft.com/office/officeart/2005/8/layout/orgChart1"/>
    <dgm:cxn modelId="{4C807E11-DF2F-E940-989C-994122218911}" type="presParOf" srcId="{A3481EE7-EEEB-6C42-BD53-D677C255988D}" destId="{CE2FA41B-310C-694E-A7CC-7E055EAC5A73}" srcOrd="2" destOrd="0" presId="urn:microsoft.com/office/officeart/2005/8/layout/orgChart1"/>
    <dgm:cxn modelId="{385C059B-E001-6246-99C7-A0639A8EC098}" type="presParOf" srcId="{5ABAAD0E-0716-7842-B84D-CBE690D15B46}" destId="{0CEB35E7-4292-3C47-A038-7CB690B742B8}" srcOrd="2" destOrd="0" presId="urn:microsoft.com/office/officeart/2005/8/layout/orgChart1"/>
    <dgm:cxn modelId="{D7B53FD1-94AB-0149-840B-884A2852729B}" type="presParOf" srcId="{F794F727-EF30-2740-A779-1DD1E8E95DA1}" destId="{C20C41C0-DA18-BA4B-8E39-F342EF2CED2C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7.xml><?xml version="1.0" encoding="utf-8"?>
<dgm:dataModel xmlns:dgm="http://schemas.openxmlformats.org/drawingml/2006/diagram" xmlns:a="http://schemas.openxmlformats.org/drawingml/2006/main">
  <dgm:ptLst>
    <dgm:pt modelId="{30E41678-EC76-634B-B1D2-E878C5A26244}" type="doc">
      <dgm:prSet loTypeId="urn:microsoft.com/office/officeart/2005/8/layout/hList1" loCatId="" qsTypeId="urn:microsoft.com/office/officeart/2005/8/quickstyle/simple1" qsCatId="simple" csTypeId="urn:microsoft.com/office/officeart/2005/8/colors/accent3_2" csCatId="accent3" phldr="1"/>
      <dgm:spPr/>
      <dgm:t>
        <a:bodyPr/>
        <a:lstStyle/>
        <a:p>
          <a:endParaRPr lang="en-US"/>
        </a:p>
      </dgm:t>
    </dgm:pt>
    <dgm:pt modelId="{C34B7B48-5C23-D147-80BA-5F79BBC754BD}">
      <dgm:prSet/>
      <dgm:spPr/>
      <dgm:t>
        <a:bodyPr/>
        <a:lstStyle/>
        <a:p>
          <a:pPr rtl="0"/>
          <a:r>
            <a:rPr lang="en-US" dirty="0" smtClean="0"/>
            <a:t>Contacts</a:t>
          </a:r>
          <a:endParaRPr lang="en-US" dirty="0"/>
        </a:p>
      </dgm:t>
    </dgm:pt>
    <dgm:pt modelId="{C75A4FB0-4DB0-114F-92FA-29D91B37BCF1}" type="parTrans" cxnId="{D3D3D648-EFE3-704C-9266-59FA2B04FADA}">
      <dgm:prSet/>
      <dgm:spPr/>
      <dgm:t>
        <a:bodyPr/>
        <a:lstStyle/>
        <a:p>
          <a:endParaRPr lang="en-US"/>
        </a:p>
      </dgm:t>
    </dgm:pt>
    <dgm:pt modelId="{C814E3DB-77D0-9F43-84C7-2C2B39F181BC}" type="sibTrans" cxnId="{D3D3D648-EFE3-704C-9266-59FA2B04FADA}">
      <dgm:prSet/>
      <dgm:spPr/>
      <dgm:t>
        <a:bodyPr/>
        <a:lstStyle/>
        <a:p>
          <a:endParaRPr lang="en-US"/>
        </a:p>
      </dgm:t>
    </dgm:pt>
    <dgm:pt modelId="{0CB6A07E-60E2-4548-92F6-5718C7DB431C}">
      <dgm:prSet/>
      <dgm:spPr/>
      <dgm:t>
        <a:bodyPr/>
        <a:lstStyle/>
        <a:p>
          <a:pPr rtl="0"/>
          <a:r>
            <a:rPr lang="en-US" dirty="0" smtClean="0"/>
            <a:t>Where are the Sirtfi contacts?</a:t>
          </a:r>
          <a:endParaRPr lang="en-US" dirty="0"/>
        </a:p>
      </dgm:t>
    </dgm:pt>
    <dgm:pt modelId="{9BBBB0A1-B230-D647-9B1E-A285E2C834AF}" type="parTrans" cxnId="{8F575034-6847-FF4D-B51A-5FA648CD8E19}">
      <dgm:prSet/>
      <dgm:spPr/>
      <dgm:t>
        <a:bodyPr/>
        <a:lstStyle/>
        <a:p>
          <a:endParaRPr lang="en-US"/>
        </a:p>
      </dgm:t>
    </dgm:pt>
    <dgm:pt modelId="{09ED65B4-06D5-284A-8BB0-DE82A509A164}" type="sibTrans" cxnId="{8F575034-6847-FF4D-B51A-5FA648CD8E19}">
      <dgm:prSet/>
      <dgm:spPr/>
      <dgm:t>
        <a:bodyPr/>
        <a:lstStyle/>
        <a:p>
          <a:endParaRPr lang="en-US"/>
        </a:p>
      </dgm:t>
    </dgm:pt>
    <dgm:pt modelId="{234AE0EA-AF15-0B40-A0D4-4BDC83DC3E65}">
      <dgm:prSet/>
      <dgm:spPr/>
      <dgm:t>
        <a:bodyPr/>
        <a:lstStyle/>
        <a:p>
          <a:pPr rtl="0"/>
          <a:r>
            <a:rPr lang="en-US" smtClean="0"/>
            <a:t>If there’s more than 1, what do I use?</a:t>
          </a:r>
          <a:endParaRPr lang="en-US"/>
        </a:p>
      </dgm:t>
    </dgm:pt>
    <dgm:pt modelId="{966815C4-E93C-3A44-AFD5-670F4CC65485}" type="parTrans" cxnId="{0B9835B7-570B-1643-8E4A-C5C14D9AECC8}">
      <dgm:prSet/>
      <dgm:spPr/>
      <dgm:t>
        <a:bodyPr/>
        <a:lstStyle/>
        <a:p>
          <a:endParaRPr lang="en-US"/>
        </a:p>
      </dgm:t>
    </dgm:pt>
    <dgm:pt modelId="{C2FD55B4-8EE2-FD45-AF26-312723E5A87E}" type="sibTrans" cxnId="{0B9835B7-570B-1643-8E4A-C5C14D9AECC8}">
      <dgm:prSet/>
      <dgm:spPr/>
      <dgm:t>
        <a:bodyPr/>
        <a:lstStyle/>
        <a:p>
          <a:endParaRPr lang="en-US"/>
        </a:p>
      </dgm:t>
    </dgm:pt>
    <dgm:pt modelId="{C5E581AC-776C-E54B-A8C9-72265FBC0CD2}">
      <dgm:prSet/>
      <dgm:spPr/>
      <dgm:t>
        <a:bodyPr/>
        <a:lstStyle/>
        <a:p>
          <a:pPr rtl="0"/>
          <a:r>
            <a:rPr lang="en-US" smtClean="0"/>
            <a:t>Where are the federation contacts?</a:t>
          </a:r>
          <a:endParaRPr lang="en-US"/>
        </a:p>
      </dgm:t>
    </dgm:pt>
    <dgm:pt modelId="{4F056E7B-24E2-8549-9B36-3B18428E6A0F}" type="parTrans" cxnId="{AA10F366-6D18-CF48-B3FD-CE92222C6A68}">
      <dgm:prSet/>
      <dgm:spPr/>
      <dgm:t>
        <a:bodyPr/>
        <a:lstStyle/>
        <a:p>
          <a:endParaRPr lang="en-US"/>
        </a:p>
      </dgm:t>
    </dgm:pt>
    <dgm:pt modelId="{44C1F92C-B566-1843-80EC-8DA5A1018F46}" type="sibTrans" cxnId="{AA10F366-6D18-CF48-B3FD-CE92222C6A68}">
      <dgm:prSet/>
      <dgm:spPr/>
      <dgm:t>
        <a:bodyPr/>
        <a:lstStyle/>
        <a:p>
          <a:endParaRPr lang="en-US"/>
        </a:p>
      </dgm:t>
    </dgm:pt>
    <dgm:pt modelId="{797B9EF3-F013-7747-A45C-3F589B2CCAC5}">
      <dgm:prSet/>
      <dgm:spPr/>
      <dgm:t>
        <a:bodyPr/>
        <a:lstStyle/>
        <a:p>
          <a:pPr rtl="0"/>
          <a:r>
            <a:rPr lang="en-US" smtClean="0"/>
            <a:t>Partial information</a:t>
          </a:r>
          <a:endParaRPr lang="en-US"/>
        </a:p>
      </dgm:t>
    </dgm:pt>
    <dgm:pt modelId="{CBC70416-D0CC-F14F-ABCD-5F03932E32B8}" type="parTrans" cxnId="{1439D038-C70B-7C42-BB28-AFF3B8024DE8}">
      <dgm:prSet/>
      <dgm:spPr/>
      <dgm:t>
        <a:bodyPr/>
        <a:lstStyle/>
        <a:p>
          <a:endParaRPr lang="en-US"/>
        </a:p>
      </dgm:t>
    </dgm:pt>
    <dgm:pt modelId="{C43119AC-B317-6742-94CE-DB7FB427E0FD}" type="sibTrans" cxnId="{1439D038-C70B-7C42-BB28-AFF3B8024DE8}">
      <dgm:prSet/>
      <dgm:spPr/>
      <dgm:t>
        <a:bodyPr/>
        <a:lstStyle/>
        <a:p>
          <a:endParaRPr lang="en-US"/>
        </a:p>
      </dgm:t>
    </dgm:pt>
    <dgm:pt modelId="{F5168A31-2659-3D48-95D8-520392419E3C}">
      <dgm:prSet/>
      <dgm:spPr/>
      <dgm:t>
        <a:bodyPr/>
        <a:lstStyle/>
        <a:p>
          <a:pPr rtl="0"/>
          <a:r>
            <a:rPr lang="en-US" smtClean="0"/>
            <a:t>Critical information did not reach all parties</a:t>
          </a:r>
          <a:endParaRPr lang="en-US"/>
        </a:p>
      </dgm:t>
    </dgm:pt>
    <dgm:pt modelId="{53389282-5CB2-8C48-9C5A-F47CE3A82267}" type="parTrans" cxnId="{347FF454-2166-A94D-B73E-306BFB0D618B}">
      <dgm:prSet/>
      <dgm:spPr/>
      <dgm:t>
        <a:bodyPr/>
        <a:lstStyle/>
        <a:p>
          <a:endParaRPr lang="en-US"/>
        </a:p>
      </dgm:t>
    </dgm:pt>
    <dgm:pt modelId="{20A5E8E9-2769-A843-A209-582A7E8D4F53}" type="sibTrans" cxnId="{347FF454-2166-A94D-B73E-306BFB0D618B}">
      <dgm:prSet/>
      <dgm:spPr/>
      <dgm:t>
        <a:bodyPr/>
        <a:lstStyle/>
        <a:p>
          <a:endParaRPr lang="en-US"/>
        </a:p>
      </dgm:t>
    </dgm:pt>
    <dgm:pt modelId="{4C0B08F7-8410-D84F-8EFC-5E613AF00049}">
      <dgm:prSet/>
      <dgm:spPr/>
      <dgm:t>
        <a:bodyPr/>
        <a:lstStyle/>
        <a:p>
          <a:pPr rtl="0"/>
          <a:r>
            <a:rPr lang="en-US" smtClean="0"/>
            <a:t>No overall “summary” kept, no coordinator identified for this task</a:t>
          </a:r>
          <a:endParaRPr lang="en-US"/>
        </a:p>
      </dgm:t>
    </dgm:pt>
    <dgm:pt modelId="{B1140995-3408-4349-AF1E-F4A87F448846}" type="parTrans" cxnId="{A86F2CD6-0122-D242-9469-BBCD0A21255E}">
      <dgm:prSet/>
      <dgm:spPr/>
      <dgm:t>
        <a:bodyPr/>
        <a:lstStyle/>
        <a:p>
          <a:endParaRPr lang="en-US"/>
        </a:p>
      </dgm:t>
    </dgm:pt>
    <dgm:pt modelId="{B8934448-4BBC-F343-846A-494FC5417FFC}" type="sibTrans" cxnId="{A86F2CD6-0122-D242-9469-BBCD0A21255E}">
      <dgm:prSet/>
      <dgm:spPr/>
      <dgm:t>
        <a:bodyPr/>
        <a:lstStyle/>
        <a:p>
          <a:endParaRPr lang="en-US"/>
        </a:p>
      </dgm:t>
    </dgm:pt>
    <dgm:pt modelId="{E2EF36E0-457A-F741-BD29-740DA18E0CA9}">
      <dgm:prSet/>
      <dgm:spPr/>
      <dgm:t>
        <a:bodyPr/>
        <a:lstStyle/>
        <a:p>
          <a:pPr rtl="0"/>
          <a:r>
            <a:rPr lang="en-US" smtClean="0"/>
            <a:t>Lack of responsibility </a:t>
          </a:r>
          <a:endParaRPr lang="en-US"/>
        </a:p>
      </dgm:t>
    </dgm:pt>
    <dgm:pt modelId="{74D43F08-0643-B64C-ADCB-FB78E20355DC}" type="parTrans" cxnId="{D81D5A33-6B40-D940-8BE6-00A39AE97590}">
      <dgm:prSet/>
      <dgm:spPr/>
      <dgm:t>
        <a:bodyPr/>
        <a:lstStyle/>
        <a:p>
          <a:endParaRPr lang="en-US"/>
        </a:p>
      </dgm:t>
    </dgm:pt>
    <dgm:pt modelId="{1B8B01F7-462F-E740-8574-04BCDD4FBACF}" type="sibTrans" cxnId="{D81D5A33-6B40-D940-8BE6-00A39AE97590}">
      <dgm:prSet/>
      <dgm:spPr/>
      <dgm:t>
        <a:bodyPr/>
        <a:lstStyle/>
        <a:p>
          <a:endParaRPr lang="en-US"/>
        </a:p>
      </dgm:t>
    </dgm:pt>
    <dgm:pt modelId="{87C87C45-EBF6-AB4B-8A25-3E08DAD4C78B}">
      <dgm:prSet/>
      <dgm:spPr/>
      <dgm:t>
        <a:bodyPr/>
        <a:lstStyle/>
        <a:p>
          <a:pPr rtl="0"/>
          <a:r>
            <a:rPr lang="en-US" smtClean="0"/>
            <a:t>Incident not investigated fully initially</a:t>
          </a:r>
          <a:endParaRPr lang="en-US"/>
        </a:p>
      </dgm:t>
    </dgm:pt>
    <dgm:pt modelId="{56563D35-8775-BC47-ABBB-E3109BDF7AD5}" type="parTrans" cxnId="{F96E5D32-8692-DA47-9BA5-0A97D4CC14EF}">
      <dgm:prSet/>
      <dgm:spPr/>
      <dgm:t>
        <a:bodyPr/>
        <a:lstStyle/>
        <a:p>
          <a:endParaRPr lang="en-US"/>
        </a:p>
      </dgm:t>
    </dgm:pt>
    <dgm:pt modelId="{6CC1ACBD-5485-474A-8395-17155A0485B9}" type="sibTrans" cxnId="{F96E5D32-8692-DA47-9BA5-0A97D4CC14EF}">
      <dgm:prSet/>
      <dgm:spPr/>
      <dgm:t>
        <a:bodyPr/>
        <a:lstStyle/>
        <a:p>
          <a:endParaRPr lang="en-US"/>
        </a:p>
      </dgm:t>
    </dgm:pt>
    <dgm:pt modelId="{C01EB112-955E-0C47-A333-5C30BCFD4F5D}">
      <dgm:prSet/>
      <dgm:spPr/>
      <dgm:t>
        <a:bodyPr/>
        <a:lstStyle/>
        <a:p>
          <a:pPr rtl="0"/>
          <a:r>
            <a:rPr lang="en-US" smtClean="0"/>
            <a:t>A lot of “please let us know how to proceed” </a:t>
          </a:r>
          <a:endParaRPr lang="en-US"/>
        </a:p>
      </dgm:t>
    </dgm:pt>
    <dgm:pt modelId="{ED3C30F7-B1AE-FB4B-A8B4-6F914779923B}" type="parTrans" cxnId="{52043CE0-40A5-1E4A-8DD3-AED7945BFEBE}">
      <dgm:prSet/>
      <dgm:spPr/>
      <dgm:t>
        <a:bodyPr/>
        <a:lstStyle/>
        <a:p>
          <a:endParaRPr lang="en-US"/>
        </a:p>
      </dgm:t>
    </dgm:pt>
    <dgm:pt modelId="{6707B13A-F71F-3943-A631-FA97159AE372}" type="sibTrans" cxnId="{52043CE0-40A5-1E4A-8DD3-AED7945BFEBE}">
      <dgm:prSet/>
      <dgm:spPr/>
      <dgm:t>
        <a:bodyPr/>
        <a:lstStyle/>
        <a:p>
          <a:endParaRPr lang="en-US"/>
        </a:p>
      </dgm:t>
    </dgm:pt>
    <dgm:pt modelId="{1DB1A4FF-0EB1-9245-93EE-64071F30F549}">
      <dgm:prSet/>
      <dgm:spPr/>
      <dgm:t>
        <a:bodyPr/>
        <a:lstStyle/>
        <a:p>
          <a:pPr rtl="0"/>
          <a:r>
            <a:rPr lang="en-US" dirty="0" smtClean="0"/>
            <a:t>No clear coordinator</a:t>
          </a:r>
          <a:endParaRPr lang="en-US" dirty="0"/>
        </a:p>
      </dgm:t>
    </dgm:pt>
    <dgm:pt modelId="{C1320A37-F824-AF46-BE38-63C33AB86838}" type="parTrans" cxnId="{C20AAFF6-B8FD-564B-B7B6-536AF8AB7401}">
      <dgm:prSet/>
      <dgm:spPr/>
      <dgm:t>
        <a:bodyPr/>
        <a:lstStyle/>
        <a:p>
          <a:endParaRPr lang="en-US"/>
        </a:p>
      </dgm:t>
    </dgm:pt>
    <dgm:pt modelId="{6946F8D6-B4B9-FA49-AB07-B9388FFD73E0}" type="sibTrans" cxnId="{C20AAFF6-B8FD-564B-B7B6-536AF8AB7401}">
      <dgm:prSet/>
      <dgm:spPr/>
      <dgm:t>
        <a:bodyPr/>
        <a:lstStyle/>
        <a:p>
          <a:endParaRPr lang="en-US"/>
        </a:p>
      </dgm:t>
    </dgm:pt>
    <dgm:pt modelId="{34D60F3C-48CA-C946-A8C4-0F4C907F0825}">
      <dgm:prSet/>
      <dgm:spPr/>
      <dgm:t>
        <a:bodyPr/>
        <a:lstStyle/>
        <a:p>
          <a:pPr rtl="0"/>
          <a:r>
            <a:rPr lang="en-US" smtClean="0"/>
            <a:t>Lack of procedure</a:t>
          </a:r>
          <a:endParaRPr lang="en-US"/>
        </a:p>
      </dgm:t>
    </dgm:pt>
    <dgm:pt modelId="{A9EE7952-F27F-BF40-BE3A-1916C545A8F5}" type="parTrans" cxnId="{295BD856-EE15-3E4E-8AB0-7C43BFBC2353}">
      <dgm:prSet/>
      <dgm:spPr/>
      <dgm:t>
        <a:bodyPr/>
        <a:lstStyle/>
        <a:p>
          <a:endParaRPr lang="en-US"/>
        </a:p>
      </dgm:t>
    </dgm:pt>
    <dgm:pt modelId="{C4915149-A98C-7540-9D04-AFDC9E5A44C4}" type="sibTrans" cxnId="{295BD856-EE15-3E4E-8AB0-7C43BFBC2353}">
      <dgm:prSet/>
      <dgm:spPr/>
      <dgm:t>
        <a:bodyPr/>
        <a:lstStyle/>
        <a:p>
          <a:endParaRPr lang="en-US"/>
        </a:p>
      </dgm:t>
    </dgm:pt>
    <dgm:pt modelId="{E9D7D724-DB8C-C446-AD4D-E2E54546C5AE}">
      <dgm:prSet/>
      <dgm:spPr/>
      <dgm:t>
        <a:bodyPr/>
        <a:lstStyle/>
        <a:p>
          <a:pPr rtl="0"/>
          <a:r>
            <a:rPr lang="en-US" smtClean="0"/>
            <a:t>When is the incident over? </a:t>
          </a:r>
          <a:endParaRPr lang="en-US"/>
        </a:p>
      </dgm:t>
    </dgm:pt>
    <dgm:pt modelId="{038104FD-279A-D14D-A10F-B354EB92545D}" type="parTrans" cxnId="{3EDC5443-CF52-E940-AAC0-98C521AC746E}">
      <dgm:prSet/>
      <dgm:spPr/>
      <dgm:t>
        <a:bodyPr/>
        <a:lstStyle/>
        <a:p>
          <a:endParaRPr lang="en-US"/>
        </a:p>
      </dgm:t>
    </dgm:pt>
    <dgm:pt modelId="{E5632775-7E4E-754A-BEEE-8AA601A24D85}" type="sibTrans" cxnId="{3EDC5443-CF52-E940-AAC0-98C521AC746E}">
      <dgm:prSet/>
      <dgm:spPr/>
      <dgm:t>
        <a:bodyPr/>
        <a:lstStyle/>
        <a:p>
          <a:endParaRPr lang="en-US"/>
        </a:p>
      </dgm:t>
    </dgm:pt>
    <dgm:pt modelId="{7274BBA9-E7AD-2246-B667-A69F0EDE906F}">
      <dgm:prSet/>
      <dgm:spPr/>
      <dgm:t>
        <a:bodyPr/>
        <a:lstStyle/>
        <a:p>
          <a:pPr rtl="0"/>
          <a:r>
            <a:rPr lang="en-US" smtClean="0"/>
            <a:t>Should identities be verified, e.g. PGP?</a:t>
          </a:r>
          <a:endParaRPr lang="en-US"/>
        </a:p>
      </dgm:t>
    </dgm:pt>
    <dgm:pt modelId="{779509A4-D7C1-FC45-837B-AF3CB10E957C}" type="parTrans" cxnId="{F091FE11-E227-B445-9FCB-1161416D1818}">
      <dgm:prSet/>
      <dgm:spPr/>
      <dgm:t>
        <a:bodyPr/>
        <a:lstStyle/>
        <a:p>
          <a:endParaRPr lang="en-US"/>
        </a:p>
      </dgm:t>
    </dgm:pt>
    <dgm:pt modelId="{8E36202C-858D-F043-819D-FB561C4ACFA5}" type="sibTrans" cxnId="{F091FE11-E227-B445-9FCB-1161416D1818}">
      <dgm:prSet/>
      <dgm:spPr/>
      <dgm:t>
        <a:bodyPr/>
        <a:lstStyle/>
        <a:p>
          <a:endParaRPr lang="en-US"/>
        </a:p>
      </dgm:t>
    </dgm:pt>
    <dgm:pt modelId="{4F7B1C90-7C03-8549-B5D0-54BC1506BF0F}">
      <dgm:prSet/>
      <dgm:spPr/>
      <dgm:t>
        <a:bodyPr/>
        <a:lstStyle/>
        <a:p>
          <a:pPr rtl="0"/>
          <a:r>
            <a:rPr lang="en-US" smtClean="0"/>
            <a:t>What counts as a request to investigate? Cc? To? </a:t>
          </a:r>
          <a:endParaRPr lang="en-US"/>
        </a:p>
      </dgm:t>
    </dgm:pt>
    <dgm:pt modelId="{754DE763-2228-5E4E-91F6-678DBFE75DD8}" type="parTrans" cxnId="{4914ED84-153A-1B4E-AF24-0F6CE7DE2661}">
      <dgm:prSet/>
      <dgm:spPr/>
      <dgm:t>
        <a:bodyPr/>
        <a:lstStyle/>
        <a:p>
          <a:endParaRPr lang="en-US"/>
        </a:p>
      </dgm:t>
    </dgm:pt>
    <dgm:pt modelId="{7FE7468B-FD84-1942-AC13-F8ABF26D02E2}" type="sibTrans" cxnId="{4914ED84-153A-1B4E-AF24-0F6CE7DE2661}">
      <dgm:prSet/>
      <dgm:spPr/>
      <dgm:t>
        <a:bodyPr/>
        <a:lstStyle/>
        <a:p>
          <a:endParaRPr lang="en-US"/>
        </a:p>
      </dgm:t>
    </dgm:pt>
    <dgm:pt modelId="{45026644-6665-D64D-922B-A0C08DC5FA38}">
      <dgm:prSet/>
      <dgm:spPr/>
      <dgm:t>
        <a:bodyPr/>
        <a:lstStyle/>
        <a:p>
          <a:pPr rtl="0"/>
          <a:r>
            <a:rPr lang="en-US" smtClean="0"/>
            <a:t>Should any other parties be alerted?</a:t>
          </a:r>
          <a:endParaRPr lang="en-US"/>
        </a:p>
      </dgm:t>
    </dgm:pt>
    <dgm:pt modelId="{EC895A8D-67B6-2546-8B70-30F6A84244A3}" type="parTrans" cxnId="{789DFCCC-F8BD-1A43-B5D2-AB98F3F64F0C}">
      <dgm:prSet/>
      <dgm:spPr/>
      <dgm:t>
        <a:bodyPr/>
        <a:lstStyle/>
        <a:p>
          <a:endParaRPr lang="en-US"/>
        </a:p>
      </dgm:t>
    </dgm:pt>
    <dgm:pt modelId="{428AB7FA-AA16-6D45-8A5B-47CF84FD361D}" type="sibTrans" cxnId="{789DFCCC-F8BD-1A43-B5D2-AB98F3F64F0C}">
      <dgm:prSet/>
      <dgm:spPr/>
      <dgm:t>
        <a:bodyPr/>
        <a:lstStyle/>
        <a:p>
          <a:endParaRPr lang="en-US"/>
        </a:p>
      </dgm:t>
    </dgm:pt>
    <dgm:pt modelId="{0F629282-D411-CD4A-ABA9-095F87DD4CC5}">
      <dgm:prSet/>
      <dgm:spPr/>
      <dgm:t>
        <a:bodyPr/>
        <a:lstStyle/>
        <a:p>
          <a:pPr rtl="0"/>
          <a:r>
            <a:rPr lang="en-US" smtClean="0"/>
            <a:t>Data Sharing</a:t>
          </a:r>
          <a:endParaRPr lang="en-US"/>
        </a:p>
      </dgm:t>
    </dgm:pt>
    <dgm:pt modelId="{D7532460-DAB5-A040-9439-4FB7D68E7EB6}" type="parTrans" cxnId="{102F75C8-325E-D947-85E1-48341299A39A}">
      <dgm:prSet/>
      <dgm:spPr/>
      <dgm:t>
        <a:bodyPr/>
        <a:lstStyle/>
        <a:p>
          <a:endParaRPr lang="en-US"/>
        </a:p>
      </dgm:t>
    </dgm:pt>
    <dgm:pt modelId="{46E52894-2A3E-6843-B26C-0206098FDD0E}" type="sibTrans" cxnId="{102F75C8-325E-D947-85E1-48341299A39A}">
      <dgm:prSet/>
      <dgm:spPr/>
      <dgm:t>
        <a:bodyPr/>
        <a:lstStyle/>
        <a:p>
          <a:endParaRPr lang="en-US"/>
        </a:p>
      </dgm:t>
    </dgm:pt>
    <dgm:pt modelId="{437BC61F-C0EC-D545-B2B7-B44CC16BE1EF}">
      <dgm:prSet/>
      <dgm:spPr/>
      <dgm:t>
        <a:bodyPr/>
        <a:lstStyle/>
        <a:p>
          <a:pPr rtl="0"/>
          <a:r>
            <a:rPr lang="en-US" smtClean="0"/>
            <a:t>How do we do it securely? </a:t>
          </a:r>
          <a:endParaRPr lang="en-US"/>
        </a:p>
      </dgm:t>
    </dgm:pt>
    <dgm:pt modelId="{D233E3C0-015E-CE42-B30F-5398AFD1D2FC}" type="parTrans" cxnId="{231E4442-797C-7A45-8E5F-1053A8A2882A}">
      <dgm:prSet/>
      <dgm:spPr/>
      <dgm:t>
        <a:bodyPr/>
        <a:lstStyle/>
        <a:p>
          <a:endParaRPr lang="en-US"/>
        </a:p>
      </dgm:t>
    </dgm:pt>
    <dgm:pt modelId="{BD287B66-BD4F-A047-97C0-4FAC4B005A83}" type="sibTrans" cxnId="{231E4442-797C-7A45-8E5F-1053A8A2882A}">
      <dgm:prSet/>
      <dgm:spPr/>
      <dgm:t>
        <a:bodyPr/>
        <a:lstStyle/>
        <a:p>
          <a:endParaRPr lang="en-US"/>
        </a:p>
      </dgm:t>
    </dgm:pt>
    <dgm:pt modelId="{A60A4333-F166-AA4E-9E54-AEE7D04012CB}">
      <dgm:prSet/>
      <dgm:spPr/>
      <dgm:t>
        <a:bodyPr/>
        <a:lstStyle/>
        <a:p>
          <a:pPr rtl="0"/>
          <a:r>
            <a:rPr lang="en-US" smtClean="0"/>
            <a:t>Where do we do it?</a:t>
          </a:r>
          <a:endParaRPr lang="en-US"/>
        </a:p>
      </dgm:t>
    </dgm:pt>
    <dgm:pt modelId="{3B58DEF8-9243-7141-9CD1-9555B50D960D}" type="parTrans" cxnId="{526F5240-425E-704D-8B5F-9D7631CA8683}">
      <dgm:prSet/>
      <dgm:spPr/>
      <dgm:t>
        <a:bodyPr/>
        <a:lstStyle/>
        <a:p>
          <a:endParaRPr lang="en-US"/>
        </a:p>
      </dgm:t>
    </dgm:pt>
    <dgm:pt modelId="{1A95D64F-458D-CC49-8DC6-01A95B81FB6D}" type="sibTrans" cxnId="{526F5240-425E-704D-8B5F-9D7631CA8683}">
      <dgm:prSet/>
      <dgm:spPr/>
      <dgm:t>
        <a:bodyPr/>
        <a:lstStyle/>
        <a:p>
          <a:endParaRPr lang="en-US"/>
        </a:p>
      </dgm:t>
    </dgm:pt>
    <dgm:pt modelId="{C29E9452-8373-194D-A989-0D5DFA48D7A8}" type="pres">
      <dgm:prSet presAssocID="{30E41678-EC76-634B-B1D2-E878C5A26244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4BC62B82-D598-F342-B9CC-7D938AB6B16E}" type="pres">
      <dgm:prSet presAssocID="{C34B7B48-5C23-D147-80BA-5F79BBC754BD}" presName="composite" presStyleCnt="0"/>
      <dgm:spPr/>
    </dgm:pt>
    <dgm:pt modelId="{BC358144-E1F7-494E-98F7-27D43CD4182D}" type="pres">
      <dgm:prSet presAssocID="{C34B7B48-5C23-D147-80BA-5F79BBC754BD}" presName="parTx" presStyleLbl="alignNode1" presStyleIdx="0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B21A654-9E11-BE4B-AE51-83FB069B2BC1}" type="pres">
      <dgm:prSet presAssocID="{C34B7B48-5C23-D147-80BA-5F79BBC754BD}" presName="desTx" presStyleLbl="alignAccFollow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942392B-5C15-6149-96B3-08FF396305B4}" type="pres">
      <dgm:prSet presAssocID="{C814E3DB-77D0-9F43-84C7-2C2B39F181BC}" presName="space" presStyleCnt="0"/>
      <dgm:spPr/>
    </dgm:pt>
    <dgm:pt modelId="{5587B530-9CB1-A34B-9DBC-3961FC93EBF2}" type="pres">
      <dgm:prSet presAssocID="{797B9EF3-F013-7747-A45C-3F589B2CCAC5}" presName="composite" presStyleCnt="0"/>
      <dgm:spPr/>
    </dgm:pt>
    <dgm:pt modelId="{990ADEFC-25A9-A549-9B8B-05CDD18C9BF5}" type="pres">
      <dgm:prSet presAssocID="{797B9EF3-F013-7747-A45C-3F589B2CCAC5}" presName="parTx" presStyleLbl="alignNode1" presStyleIdx="1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C405C1E-518E-B144-85B9-B4F501382683}" type="pres">
      <dgm:prSet presAssocID="{797B9EF3-F013-7747-A45C-3F589B2CCAC5}" presName="desTx" presStyleLbl="alignAccFollow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0142398-69A3-7A4D-8A61-4338A7558B6D}" type="pres">
      <dgm:prSet presAssocID="{C43119AC-B317-6742-94CE-DB7FB427E0FD}" presName="space" presStyleCnt="0"/>
      <dgm:spPr/>
    </dgm:pt>
    <dgm:pt modelId="{4A8C8C37-02D5-3E48-9E7F-F92959998ED5}" type="pres">
      <dgm:prSet presAssocID="{E2EF36E0-457A-F741-BD29-740DA18E0CA9}" presName="composite" presStyleCnt="0"/>
      <dgm:spPr/>
    </dgm:pt>
    <dgm:pt modelId="{A3672E19-34B8-2D40-9B9F-316650FBA928}" type="pres">
      <dgm:prSet presAssocID="{E2EF36E0-457A-F741-BD29-740DA18E0CA9}" presName="parTx" presStyleLbl="alignNode1" presStyleIdx="2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5C3D42B-B8DA-CC40-AF0C-FB7CB8A3A4F9}" type="pres">
      <dgm:prSet presAssocID="{E2EF36E0-457A-F741-BD29-740DA18E0CA9}" presName="desTx" presStyleLbl="alignAccFollow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5B795F2-72D6-8D4F-8989-945AACB66CF7}" type="pres">
      <dgm:prSet presAssocID="{1B8B01F7-462F-E740-8574-04BCDD4FBACF}" presName="space" presStyleCnt="0"/>
      <dgm:spPr/>
    </dgm:pt>
    <dgm:pt modelId="{8C244A5A-2106-584C-A5FA-B61892E8D9C5}" type="pres">
      <dgm:prSet presAssocID="{34D60F3C-48CA-C946-A8C4-0F4C907F0825}" presName="composite" presStyleCnt="0"/>
      <dgm:spPr/>
    </dgm:pt>
    <dgm:pt modelId="{16D1177D-96B2-4C44-ACD3-37159096952F}" type="pres">
      <dgm:prSet presAssocID="{34D60F3C-48CA-C946-A8C4-0F4C907F0825}" presName="parTx" presStyleLbl="alignNode1" presStyleIdx="3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141F4DE-E96D-4A47-A9F0-4EFFCDC4CD5D}" type="pres">
      <dgm:prSet presAssocID="{34D60F3C-48CA-C946-A8C4-0F4C907F0825}" presName="desTx" presStyleLbl="alignAccFollow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138143F-02DE-0E49-9535-AA34E648B8C8}" type="pres">
      <dgm:prSet presAssocID="{C4915149-A98C-7540-9D04-AFDC9E5A44C4}" presName="space" presStyleCnt="0"/>
      <dgm:spPr/>
    </dgm:pt>
    <dgm:pt modelId="{4B2DDEA7-80FC-064A-B5D9-E4C51D0201C6}" type="pres">
      <dgm:prSet presAssocID="{0F629282-D411-CD4A-ABA9-095F87DD4CC5}" presName="composite" presStyleCnt="0"/>
      <dgm:spPr/>
    </dgm:pt>
    <dgm:pt modelId="{AA6F1222-5B3C-8D47-9577-D0540D693A1D}" type="pres">
      <dgm:prSet presAssocID="{0F629282-D411-CD4A-ABA9-095F87DD4CC5}" presName="parTx" presStyleLbl="alignNode1" presStyleIdx="4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12FABEB-797C-ED4C-84D0-C408BEFE1745}" type="pres">
      <dgm:prSet presAssocID="{0F629282-D411-CD4A-ABA9-095F87DD4CC5}" presName="desTx" presStyleLbl="alignAccFollow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5C8EA425-0A58-1843-9182-1291A4F34238}" type="presOf" srcId="{C01EB112-955E-0C47-A333-5C30BCFD4F5D}" destId="{75C3D42B-B8DA-CC40-AF0C-FB7CB8A3A4F9}" srcOrd="0" destOrd="1" presId="urn:microsoft.com/office/officeart/2005/8/layout/hList1"/>
    <dgm:cxn modelId="{CEC5F9FF-BEF5-9F42-AB29-CB6A90998B85}" type="presOf" srcId="{34D60F3C-48CA-C946-A8C4-0F4C907F0825}" destId="{16D1177D-96B2-4C44-ACD3-37159096952F}" srcOrd="0" destOrd="0" presId="urn:microsoft.com/office/officeart/2005/8/layout/hList1"/>
    <dgm:cxn modelId="{40CA3CCF-7DF7-6F44-BB54-E736EBB26231}" type="presOf" srcId="{0CB6A07E-60E2-4548-92F6-5718C7DB431C}" destId="{DB21A654-9E11-BE4B-AE51-83FB069B2BC1}" srcOrd="0" destOrd="0" presId="urn:microsoft.com/office/officeart/2005/8/layout/hList1"/>
    <dgm:cxn modelId="{F96E5D32-8692-DA47-9BA5-0A97D4CC14EF}" srcId="{E2EF36E0-457A-F741-BD29-740DA18E0CA9}" destId="{87C87C45-EBF6-AB4B-8A25-3E08DAD4C78B}" srcOrd="0" destOrd="0" parTransId="{56563D35-8775-BC47-ABBB-E3109BDF7AD5}" sibTransId="{6CC1ACBD-5485-474A-8395-17155A0485B9}"/>
    <dgm:cxn modelId="{0B9835B7-570B-1643-8E4A-C5C14D9AECC8}" srcId="{C34B7B48-5C23-D147-80BA-5F79BBC754BD}" destId="{234AE0EA-AF15-0B40-A0D4-4BDC83DC3E65}" srcOrd="1" destOrd="0" parTransId="{966815C4-E93C-3A44-AFD5-670F4CC65485}" sibTransId="{C2FD55B4-8EE2-FD45-AF26-312723E5A87E}"/>
    <dgm:cxn modelId="{789DFCCC-F8BD-1A43-B5D2-AB98F3F64F0C}" srcId="{34D60F3C-48CA-C946-A8C4-0F4C907F0825}" destId="{45026644-6665-D64D-922B-A0C08DC5FA38}" srcOrd="3" destOrd="0" parTransId="{EC895A8D-67B6-2546-8B70-30F6A84244A3}" sibTransId="{428AB7FA-AA16-6D45-8A5B-47CF84FD361D}"/>
    <dgm:cxn modelId="{AA10F366-6D18-CF48-B3FD-CE92222C6A68}" srcId="{C34B7B48-5C23-D147-80BA-5F79BBC754BD}" destId="{C5E581AC-776C-E54B-A8C9-72265FBC0CD2}" srcOrd="2" destOrd="0" parTransId="{4F056E7B-24E2-8549-9B36-3B18428E6A0F}" sibTransId="{44C1F92C-B566-1843-80EC-8DA5A1018F46}"/>
    <dgm:cxn modelId="{F8A978C7-DEB5-2C4B-BC23-DAF81CB1E50C}" type="presOf" srcId="{E9D7D724-DB8C-C446-AD4D-E2E54546C5AE}" destId="{B141F4DE-E96D-4A47-A9F0-4EFFCDC4CD5D}" srcOrd="0" destOrd="0" presId="urn:microsoft.com/office/officeart/2005/8/layout/hList1"/>
    <dgm:cxn modelId="{9C2D58FF-4B14-3444-AD36-FB4633445086}" type="presOf" srcId="{E2EF36E0-457A-F741-BD29-740DA18E0CA9}" destId="{A3672E19-34B8-2D40-9B9F-316650FBA928}" srcOrd="0" destOrd="0" presId="urn:microsoft.com/office/officeart/2005/8/layout/hList1"/>
    <dgm:cxn modelId="{233084BD-C59C-D642-A981-82A78A598A3C}" type="presOf" srcId="{1DB1A4FF-0EB1-9245-93EE-64071F30F549}" destId="{75C3D42B-B8DA-CC40-AF0C-FB7CB8A3A4F9}" srcOrd="0" destOrd="2" presId="urn:microsoft.com/office/officeart/2005/8/layout/hList1"/>
    <dgm:cxn modelId="{526F5240-425E-704D-8B5F-9D7631CA8683}" srcId="{0F629282-D411-CD4A-ABA9-095F87DD4CC5}" destId="{A60A4333-F166-AA4E-9E54-AEE7D04012CB}" srcOrd="1" destOrd="0" parTransId="{3B58DEF8-9243-7141-9CD1-9555B50D960D}" sibTransId="{1A95D64F-458D-CC49-8DC6-01A95B81FB6D}"/>
    <dgm:cxn modelId="{F091FE11-E227-B445-9FCB-1161416D1818}" srcId="{34D60F3C-48CA-C946-A8C4-0F4C907F0825}" destId="{7274BBA9-E7AD-2246-B667-A69F0EDE906F}" srcOrd="1" destOrd="0" parTransId="{779509A4-D7C1-FC45-837B-AF3CB10E957C}" sibTransId="{8E36202C-858D-F043-819D-FB561C4ACFA5}"/>
    <dgm:cxn modelId="{0BB93AF0-FAA2-7246-AC84-315F3C04A368}" type="presOf" srcId="{30E41678-EC76-634B-B1D2-E878C5A26244}" destId="{C29E9452-8373-194D-A989-0D5DFA48D7A8}" srcOrd="0" destOrd="0" presId="urn:microsoft.com/office/officeart/2005/8/layout/hList1"/>
    <dgm:cxn modelId="{9C0026CD-ECC6-8546-9C14-85040AC025CE}" type="presOf" srcId="{4F7B1C90-7C03-8549-B5D0-54BC1506BF0F}" destId="{B141F4DE-E96D-4A47-A9F0-4EFFCDC4CD5D}" srcOrd="0" destOrd="2" presId="urn:microsoft.com/office/officeart/2005/8/layout/hList1"/>
    <dgm:cxn modelId="{C20AAFF6-B8FD-564B-B7B6-536AF8AB7401}" srcId="{E2EF36E0-457A-F741-BD29-740DA18E0CA9}" destId="{1DB1A4FF-0EB1-9245-93EE-64071F30F549}" srcOrd="2" destOrd="0" parTransId="{C1320A37-F824-AF46-BE38-63C33AB86838}" sibTransId="{6946F8D6-B4B9-FA49-AB07-B9388FFD73E0}"/>
    <dgm:cxn modelId="{FC06751B-56AB-4641-A243-54E1313B446E}" type="presOf" srcId="{7274BBA9-E7AD-2246-B667-A69F0EDE906F}" destId="{B141F4DE-E96D-4A47-A9F0-4EFFCDC4CD5D}" srcOrd="0" destOrd="1" presId="urn:microsoft.com/office/officeart/2005/8/layout/hList1"/>
    <dgm:cxn modelId="{295BD856-EE15-3E4E-8AB0-7C43BFBC2353}" srcId="{30E41678-EC76-634B-B1D2-E878C5A26244}" destId="{34D60F3C-48CA-C946-A8C4-0F4C907F0825}" srcOrd="3" destOrd="0" parTransId="{A9EE7952-F27F-BF40-BE3A-1916C545A8F5}" sibTransId="{C4915149-A98C-7540-9D04-AFDC9E5A44C4}"/>
    <dgm:cxn modelId="{FC66A2DC-08A1-D540-B662-8D53C1B0B07E}" type="presOf" srcId="{A60A4333-F166-AA4E-9E54-AEE7D04012CB}" destId="{612FABEB-797C-ED4C-84D0-C408BEFE1745}" srcOrd="0" destOrd="1" presId="urn:microsoft.com/office/officeart/2005/8/layout/hList1"/>
    <dgm:cxn modelId="{AD976FAE-38A9-F54D-8151-F0A7107C35B5}" type="presOf" srcId="{0F629282-D411-CD4A-ABA9-095F87DD4CC5}" destId="{AA6F1222-5B3C-8D47-9577-D0540D693A1D}" srcOrd="0" destOrd="0" presId="urn:microsoft.com/office/officeart/2005/8/layout/hList1"/>
    <dgm:cxn modelId="{CFB511EE-0E2F-9D42-A4B2-82617E915F1B}" type="presOf" srcId="{C5E581AC-776C-E54B-A8C9-72265FBC0CD2}" destId="{DB21A654-9E11-BE4B-AE51-83FB069B2BC1}" srcOrd="0" destOrd="2" presId="urn:microsoft.com/office/officeart/2005/8/layout/hList1"/>
    <dgm:cxn modelId="{3F70661E-93C1-6941-86C8-FD166BF76616}" type="presOf" srcId="{87C87C45-EBF6-AB4B-8A25-3E08DAD4C78B}" destId="{75C3D42B-B8DA-CC40-AF0C-FB7CB8A3A4F9}" srcOrd="0" destOrd="0" presId="urn:microsoft.com/office/officeart/2005/8/layout/hList1"/>
    <dgm:cxn modelId="{1439D038-C70B-7C42-BB28-AFF3B8024DE8}" srcId="{30E41678-EC76-634B-B1D2-E878C5A26244}" destId="{797B9EF3-F013-7747-A45C-3F589B2CCAC5}" srcOrd="1" destOrd="0" parTransId="{CBC70416-D0CC-F14F-ABCD-5F03932E32B8}" sibTransId="{C43119AC-B317-6742-94CE-DB7FB427E0FD}"/>
    <dgm:cxn modelId="{4A8DE51F-D588-3A40-BFA7-7ECCD32DA38D}" type="presOf" srcId="{F5168A31-2659-3D48-95D8-520392419E3C}" destId="{AC405C1E-518E-B144-85B9-B4F501382683}" srcOrd="0" destOrd="0" presId="urn:microsoft.com/office/officeart/2005/8/layout/hList1"/>
    <dgm:cxn modelId="{A86F2CD6-0122-D242-9469-BBCD0A21255E}" srcId="{797B9EF3-F013-7747-A45C-3F589B2CCAC5}" destId="{4C0B08F7-8410-D84F-8EFC-5E613AF00049}" srcOrd="1" destOrd="0" parTransId="{B1140995-3408-4349-AF1E-F4A87F448846}" sibTransId="{B8934448-4BBC-F343-846A-494FC5417FFC}"/>
    <dgm:cxn modelId="{52043CE0-40A5-1E4A-8DD3-AED7945BFEBE}" srcId="{E2EF36E0-457A-F741-BD29-740DA18E0CA9}" destId="{C01EB112-955E-0C47-A333-5C30BCFD4F5D}" srcOrd="1" destOrd="0" parTransId="{ED3C30F7-B1AE-FB4B-A8B4-6F914779923B}" sibTransId="{6707B13A-F71F-3943-A631-FA97159AE372}"/>
    <dgm:cxn modelId="{8F575034-6847-FF4D-B51A-5FA648CD8E19}" srcId="{C34B7B48-5C23-D147-80BA-5F79BBC754BD}" destId="{0CB6A07E-60E2-4548-92F6-5718C7DB431C}" srcOrd="0" destOrd="0" parTransId="{9BBBB0A1-B230-D647-9B1E-A285E2C834AF}" sibTransId="{09ED65B4-06D5-284A-8BB0-DE82A509A164}"/>
    <dgm:cxn modelId="{102F75C8-325E-D947-85E1-48341299A39A}" srcId="{30E41678-EC76-634B-B1D2-E878C5A26244}" destId="{0F629282-D411-CD4A-ABA9-095F87DD4CC5}" srcOrd="4" destOrd="0" parTransId="{D7532460-DAB5-A040-9439-4FB7D68E7EB6}" sibTransId="{46E52894-2A3E-6843-B26C-0206098FDD0E}"/>
    <dgm:cxn modelId="{3EDC5443-CF52-E940-AAC0-98C521AC746E}" srcId="{34D60F3C-48CA-C946-A8C4-0F4C907F0825}" destId="{E9D7D724-DB8C-C446-AD4D-E2E54546C5AE}" srcOrd="0" destOrd="0" parTransId="{038104FD-279A-D14D-A10F-B354EB92545D}" sibTransId="{E5632775-7E4E-754A-BEEE-8AA601A24D85}"/>
    <dgm:cxn modelId="{C2FD2BB6-03AA-D544-A5F9-49F9F44AA887}" type="presOf" srcId="{797B9EF3-F013-7747-A45C-3F589B2CCAC5}" destId="{990ADEFC-25A9-A549-9B8B-05CDD18C9BF5}" srcOrd="0" destOrd="0" presId="urn:microsoft.com/office/officeart/2005/8/layout/hList1"/>
    <dgm:cxn modelId="{347FF454-2166-A94D-B73E-306BFB0D618B}" srcId="{797B9EF3-F013-7747-A45C-3F589B2CCAC5}" destId="{F5168A31-2659-3D48-95D8-520392419E3C}" srcOrd="0" destOrd="0" parTransId="{53389282-5CB2-8C48-9C5A-F47CE3A82267}" sibTransId="{20A5E8E9-2769-A843-A209-582A7E8D4F53}"/>
    <dgm:cxn modelId="{C1CC3ED6-8395-8145-88E7-41790393266A}" type="presOf" srcId="{4C0B08F7-8410-D84F-8EFC-5E613AF00049}" destId="{AC405C1E-518E-B144-85B9-B4F501382683}" srcOrd="0" destOrd="1" presId="urn:microsoft.com/office/officeart/2005/8/layout/hList1"/>
    <dgm:cxn modelId="{7C1F0B29-0D95-494E-9BB1-1A57FB26BDD0}" type="presOf" srcId="{C34B7B48-5C23-D147-80BA-5F79BBC754BD}" destId="{BC358144-E1F7-494E-98F7-27D43CD4182D}" srcOrd="0" destOrd="0" presId="urn:microsoft.com/office/officeart/2005/8/layout/hList1"/>
    <dgm:cxn modelId="{BB69ACB1-0A5B-8942-B2CA-DB49C3931AA5}" type="presOf" srcId="{437BC61F-C0EC-D545-B2B7-B44CC16BE1EF}" destId="{612FABEB-797C-ED4C-84D0-C408BEFE1745}" srcOrd="0" destOrd="0" presId="urn:microsoft.com/office/officeart/2005/8/layout/hList1"/>
    <dgm:cxn modelId="{0DC753B6-DC4F-6F4F-B935-479F3606FA7E}" type="presOf" srcId="{234AE0EA-AF15-0B40-A0D4-4BDC83DC3E65}" destId="{DB21A654-9E11-BE4B-AE51-83FB069B2BC1}" srcOrd="0" destOrd="1" presId="urn:microsoft.com/office/officeart/2005/8/layout/hList1"/>
    <dgm:cxn modelId="{4914ED84-153A-1B4E-AF24-0F6CE7DE2661}" srcId="{34D60F3C-48CA-C946-A8C4-0F4C907F0825}" destId="{4F7B1C90-7C03-8549-B5D0-54BC1506BF0F}" srcOrd="2" destOrd="0" parTransId="{754DE763-2228-5E4E-91F6-678DBFE75DD8}" sibTransId="{7FE7468B-FD84-1942-AC13-F8ABF26D02E2}"/>
    <dgm:cxn modelId="{D3D3D648-EFE3-704C-9266-59FA2B04FADA}" srcId="{30E41678-EC76-634B-B1D2-E878C5A26244}" destId="{C34B7B48-5C23-D147-80BA-5F79BBC754BD}" srcOrd="0" destOrd="0" parTransId="{C75A4FB0-4DB0-114F-92FA-29D91B37BCF1}" sibTransId="{C814E3DB-77D0-9F43-84C7-2C2B39F181BC}"/>
    <dgm:cxn modelId="{D81D5A33-6B40-D940-8BE6-00A39AE97590}" srcId="{30E41678-EC76-634B-B1D2-E878C5A26244}" destId="{E2EF36E0-457A-F741-BD29-740DA18E0CA9}" srcOrd="2" destOrd="0" parTransId="{74D43F08-0643-B64C-ADCB-FB78E20355DC}" sibTransId="{1B8B01F7-462F-E740-8574-04BCDD4FBACF}"/>
    <dgm:cxn modelId="{3D53A882-3E89-6242-9E3F-79B1B0161EF0}" type="presOf" srcId="{45026644-6665-D64D-922B-A0C08DC5FA38}" destId="{B141F4DE-E96D-4A47-A9F0-4EFFCDC4CD5D}" srcOrd="0" destOrd="3" presId="urn:microsoft.com/office/officeart/2005/8/layout/hList1"/>
    <dgm:cxn modelId="{231E4442-797C-7A45-8E5F-1053A8A2882A}" srcId="{0F629282-D411-CD4A-ABA9-095F87DD4CC5}" destId="{437BC61F-C0EC-D545-B2B7-B44CC16BE1EF}" srcOrd="0" destOrd="0" parTransId="{D233E3C0-015E-CE42-B30F-5398AFD1D2FC}" sibTransId="{BD287B66-BD4F-A047-97C0-4FAC4B005A83}"/>
    <dgm:cxn modelId="{8451F38A-0A13-C249-983F-6A8A803EE083}" type="presParOf" srcId="{C29E9452-8373-194D-A989-0D5DFA48D7A8}" destId="{4BC62B82-D598-F342-B9CC-7D938AB6B16E}" srcOrd="0" destOrd="0" presId="urn:microsoft.com/office/officeart/2005/8/layout/hList1"/>
    <dgm:cxn modelId="{AD005D05-B7E0-A448-8A9B-5FAC350B221D}" type="presParOf" srcId="{4BC62B82-D598-F342-B9CC-7D938AB6B16E}" destId="{BC358144-E1F7-494E-98F7-27D43CD4182D}" srcOrd="0" destOrd="0" presId="urn:microsoft.com/office/officeart/2005/8/layout/hList1"/>
    <dgm:cxn modelId="{8CD178D0-B353-D64D-AB2E-461E466176BF}" type="presParOf" srcId="{4BC62B82-D598-F342-B9CC-7D938AB6B16E}" destId="{DB21A654-9E11-BE4B-AE51-83FB069B2BC1}" srcOrd="1" destOrd="0" presId="urn:microsoft.com/office/officeart/2005/8/layout/hList1"/>
    <dgm:cxn modelId="{1F55E980-58BA-424F-876D-2E622E661668}" type="presParOf" srcId="{C29E9452-8373-194D-A989-0D5DFA48D7A8}" destId="{C942392B-5C15-6149-96B3-08FF396305B4}" srcOrd="1" destOrd="0" presId="urn:microsoft.com/office/officeart/2005/8/layout/hList1"/>
    <dgm:cxn modelId="{A77CF27A-358E-C748-A366-DCB8AF4023DF}" type="presParOf" srcId="{C29E9452-8373-194D-A989-0D5DFA48D7A8}" destId="{5587B530-9CB1-A34B-9DBC-3961FC93EBF2}" srcOrd="2" destOrd="0" presId="urn:microsoft.com/office/officeart/2005/8/layout/hList1"/>
    <dgm:cxn modelId="{849023B8-8EBA-F14D-851B-E0280E134E37}" type="presParOf" srcId="{5587B530-9CB1-A34B-9DBC-3961FC93EBF2}" destId="{990ADEFC-25A9-A549-9B8B-05CDD18C9BF5}" srcOrd="0" destOrd="0" presId="urn:microsoft.com/office/officeart/2005/8/layout/hList1"/>
    <dgm:cxn modelId="{143A707B-CF4A-6C4A-B55E-D1647F07B982}" type="presParOf" srcId="{5587B530-9CB1-A34B-9DBC-3961FC93EBF2}" destId="{AC405C1E-518E-B144-85B9-B4F501382683}" srcOrd="1" destOrd="0" presId="urn:microsoft.com/office/officeart/2005/8/layout/hList1"/>
    <dgm:cxn modelId="{CA928E6B-618A-F24C-B12D-4E5F9D263F17}" type="presParOf" srcId="{C29E9452-8373-194D-A989-0D5DFA48D7A8}" destId="{20142398-69A3-7A4D-8A61-4338A7558B6D}" srcOrd="3" destOrd="0" presId="urn:microsoft.com/office/officeart/2005/8/layout/hList1"/>
    <dgm:cxn modelId="{62EEE3F4-A760-3B40-A49B-6270E95FD559}" type="presParOf" srcId="{C29E9452-8373-194D-A989-0D5DFA48D7A8}" destId="{4A8C8C37-02D5-3E48-9E7F-F92959998ED5}" srcOrd="4" destOrd="0" presId="urn:microsoft.com/office/officeart/2005/8/layout/hList1"/>
    <dgm:cxn modelId="{BAD83A3E-6085-7042-9285-40916C9D9D19}" type="presParOf" srcId="{4A8C8C37-02D5-3E48-9E7F-F92959998ED5}" destId="{A3672E19-34B8-2D40-9B9F-316650FBA928}" srcOrd="0" destOrd="0" presId="urn:microsoft.com/office/officeart/2005/8/layout/hList1"/>
    <dgm:cxn modelId="{0DCF07D3-59DE-A743-87DF-39BAD0A03D74}" type="presParOf" srcId="{4A8C8C37-02D5-3E48-9E7F-F92959998ED5}" destId="{75C3D42B-B8DA-CC40-AF0C-FB7CB8A3A4F9}" srcOrd="1" destOrd="0" presId="urn:microsoft.com/office/officeart/2005/8/layout/hList1"/>
    <dgm:cxn modelId="{DB361DF7-350D-D249-BBC2-F5B5269B664E}" type="presParOf" srcId="{C29E9452-8373-194D-A989-0D5DFA48D7A8}" destId="{05B795F2-72D6-8D4F-8989-945AACB66CF7}" srcOrd="5" destOrd="0" presId="urn:microsoft.com/office/officeart/2005/8/layout/hList1"/>
    <dgm:cxn modelId="{088D3120-7162-5F43-8BFE-3FAF2D45A5AA}" type="presParOf" srcId="{C29E9452-8373-194D-A989-0D5DFA48D7A8}" destId="{8C244A5A-2106-584C-A5FA-B61892E8D9C5}" srcOrd="6" destOrd="0" presId="urn:microsoft.com/office/officeart/2005/8/layout/hList1"/>
    <dgm:cxn modelId="{DF477AE0-ED9E-344B-8016-E6E0E7B7BD72}" type="presParOf" srcId="{8C244A5A-2106-584C-A5FA-B61892E8D9C5}" destId="{16D1177D-96B2-4C44-ACD3-37159096952F}" srcOrd="0" destOrd="0" presId="urn:microsoft.com/office/officeart/2005/8/layout/hList1"/>
    <dgm:cxn modelId="{155BAFBB-EC86-BC4F-B6E3-485C9DD22F28}" type="presParOf" srcId="{8C244A5A-2106-584C-A5FA-B61892E8D9C5}" destId="{B141F4DE-E96D-4A47-A9F0-4EFFCDC4CD5D}" srcOrd="1" destOrd="0" presId="urn:microsoft.com/office/officeart/2005/8/layout/hList1"/>
    <dgm:cxn modelId="{74E665B4-3D42-A64A-BE5E-2CB59EEF3DD7}" type="presParOf" srcId="{C29E9452-8373-194D-A989-0D5DFA48D7A8}" destId="{7138143F-02DE-0E49-9535-AA34E648B8C8}" srcOrd="7" destOrd="0" presId="urn:microsoft.com/office/officeart/2005/8/layout/hList1"/>
    <dgm:cxn modelId="{0CF0F86E-3A17-B340-8F7E-A707817F090B}" type="presParOf" srcId="{C29E9452-8373-194D-A989-0D5DFA48D7A8}" destId="{4B2DDEA7-80FC-064A-B5D9-E4C51D0201C6}" srcOrd="8" destOrd="0" presId="urn:microsoft.com/office/officeart/2005/8/layout/hList1"/>
    <dgm:cxn modelId="{D8CB4C99-3F5B-2343-AB3F-A7E2D9576CE2}" type="presParOf" srcId="{4B2DDEA7-80FC-064A-B5D9-E4C51D0201C6}" destId="{AA6F1222-5B3C-8D47-9577-D0540D693A1D}" srcOrd="0" destOrd="0" presId="urn:microsoft.com/office/officeart/2005/8/layout/hList1"/>
    <dgm:cxn modelId="{F5947FEF-0117-ED44-9F0B-1FAA7B754957}" type="presParOf" srcId="{4B2DDEA7-80FC-064A-B5D9-E4C51D0201C6}" destId="{612FABEB-797C-ED4C-84D0-C408BEFE1745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59A7F46-08B8-F346-B158-33AF7AB12715}" type="doc">
      <dgm:prSet loTypeId="urn:microsoft.com/office/officeart/2005/8/layout/orgChart1" loCatId="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en-US"/>
        </a:p>
      </dgm:t>
    </dgm:pt>
    <dgm:pt modelId="{50CC7EC1-F4A3-8F46-86CD-01C6BA0DC084}">
      <dgm:prSet phldrT="[Text]"/>
      <dgm:spPr/>
      <dgm:t>
        <a:bodyPr/>
        <a:lstStyle/>
        <a:p>
          <a:r>
            <a:rPr lang="en-US" dirty="0" smtClean="0"/>
            <a:t>eduGain Support</a:t>
          </a:r>
          <a:endParaRPr lang="en-US" dirty="0"/>
        </a:p>
      </dgm:t>
    </dgm:pt>
    <dgm:pt modelId="{8C85C45F-E069-F040-A704-F9921F945672}" type="parTrans" cxnId="{805A6744-2DDC-A64F-8F78-F8AE585B9BCB}">
      <dgm:prSet/>
      <dgm:spPr/>
      <dgm:t>
        <a:bodyPr/>
        <a:lstStyle/>
        <a:p>
          <a:endParaRPr lang="en-US"/>
        </a:p>
      </dgm:t>
    </dgm:pt>
    <dgm:pt modelId="{D073D6F3-CCB6-7449-B311-B5DFAACF0476}" type="sibTrans" cxnId="{805A6744-2DDC-A64F-8F78-F8AE585B9BCB}">
      <dgm:prSet/>
      <dgm:spPr/>
      <dgm:t>
        <a:bodyPr/>
        <a:lstStyle/>
        <a:p>
          <a:endParaRPr lang="en-US"/>
        </a:p>
      </dgm:t>
    </dgm:pt>
    <dgm:pt modelId="{30ADA632-6DA6-B34C-94BE-BD2BDE0239E6}">
      <dgm:prSet phldrT="[Text]"/>
      <dgm:spPr/>
      <dgm:t>
        <a:bodyPr/>
        <a:lstStyle/>
        <a:p>
          <a:r>
            <a:rPr lang="en-US" dirty="0" err="1" smtClean="0"/>
            <a:t>Incommon</a:t>
          </a:r>
          <a:endParaRPr lang="en-US" dirty="0"/>
        </a:p>
      </dgm:t>
    </dgm:pt>
    <dgm:pt modelId="{CF7BF9FD-7AF5-094F-B814-0FDA348B46FA}" type="parTrans" cxnId="{E7E706CD-7EA9-D34A-A33D-8D4C837DE373}">
      <dgm:prSet/>
      <dgm:spPr/>
      <dgm:t>
        <a:bodyPr/>
        <a:lstStyle/>
        <a:p>
          <a:endParaRPr lang="en-US"/>
        </a:p>
      </dgm:t>
    </dgm:pt>
    <dgm:pt modelId="{82D7D6E3-59BC-7446-9837-EFCE44C28DB1}" type="sibTrans" cxnId="{E7E706CD-7EA9-D34A-A33D-8D4C837DE373}">
      <dgm:prSet/>
      <dgm:spPr/>
      <dgm:t>
        <a:bodyPr/>
        <a:lstStyle/>
        <a:p>
          <a:endParaRPr lang="en-US"/>
        </a:p>
      </dgm:t>
    </dgm:pt>
    <dgm:pt modelId="{623712E0-0B87-9040-A25A-DF70345A6EE1}">
      <dgm:prSet phldrT="[Text]"/>
      <dgm:spPr/>
      <dgm:t>
        <a:bodyPr/>
        <a:lstStyle/>
        <a:p>
          <a:r>
            <a:rPr lang="en-US" dirty="0" err="1" smtClean="0"/>
            <a:t>SURFconext</a:t>
          </a:r>
          <a:endParaRPr lang="en-US" dirty="0"/>
        </a:p>
      </dgm:t>
    </dgm:pt>
    <dgm:pt modelId="{66F38D20-0414-BA4D-A8F7-B3B7A887DEFC}" type="parTrans" cxnId="{BE117516-9402-8840-A69D-1439F4A377F2}">
      <dgm:prSet/>
      <dgm:spPr/>
      <dgm:t>
        <a:bodyPr/>
        <a:lstStyle/>
        <a:p>
          <a:endParaRPr lang="en-US"/>
        </a:p>
      </dgm:t>
    </dgm:pt>
    <dgm:pt modelId="{7EF29F94-D4F7-B844-BA5D-69FF011D5A9D}" type="sibTrans" cxnId="{BE117516-9402-8840-A69D-1439F4A377F2}">
      <dgm:prSet/>
      <dgm:spPr/>
      <dgm:t>
        <a:bodyPr/>
        <a:lstStyle/>
        <a:p>
          <a:endParaRPr lang="en-US"/>
        </a:p>
      </dgm:t>
    </dgm:pt>
    <dgm:pt modelId="{6D55A0B3-9307-2F4E-91D7-18499D789F43}">
      <dgm:prSet phldrT="[Text]"/>
      <dgm:spPr/>
      <dgm:t>
        <a:bodyPr/>
        <a:lstStyle/>
        <a:p>
          <a:r>
            <a:rPr lang="en-US" dirty="0" smtClean="0"/>
            <a:t>IDEM</a:t>
          </a:r>
          <a:endParaRPr lang="en-US" dirty="0"/>
        </a:p>
      </dgm:t>
    </dgm:pt>
    <dgm:pt modelId="{6A9318D9-CD0F-5448-9AAC-42BF43FC122B}" type="parTrans" cxnId="{41095682-8318-7748-8B1F-A3072DF80712}">
      <dgm:prSet/>
      <dgm:spPr/>
      <dgm:t>
        <a:bodyPr/>
        <a:lstStyle/>
        <a:p>
          <a:endParaRPr lang="en-US"/>
        </a:p>
      </dgm:t>
    </dgm:pt>
    <dgm:pt modelId="{8F7A85C5-5E17-CB43-9BCF-71E9C8BAF029}" type="sibTrans" cxnId="{41095682-8318-7748-8B1F-A3072DF80712}">
      <dgm:prSet/>
      <dgm:spPr/>
      <dgm:t>
        <a:bodyPr/>
        <a:lstStyle/>
        <a:p>
          <a:endParaRPr lang="en-US"/>
        </a:p>
      </dgm:t>
    </dgm:pt>
    <dgm:pt modelId="{575833F5-F0D0-F845-A922-95CFD6E82A63}">
      <dgm:prSet phldrT="[Text]"/>
      <dgm:spPr/>
      <dgm:t>
        <a:bodyPr/>
        <a:lstStyle/>
        <a:p>
          <a:r>
            <a:rPr lang="en-US" dirty="0" smtClean="0"/>
            <a:t>LIGO </a:t>
          </a:r>
          <a:endParaRPr lang="en-US" dirty="0"/>
        </a:p>
      </dgm:t>
    </dgm:pt>
    <dgm:pt modelId="{80FA94F1-2C94-6248-8E0A-396A9EBB2949}" type="parTrans" cxnId="{A331A314-1DAD-EB45-B46C-CC7FD07333F5}">
      <dgm:prSet/>
      <dgm:spPr/>
      <dgm:t>
        <a:bodyPr/>
        <a:lstStyle/>
        <a:p>
          <a:endParaRPr lang="en-US"/>
        </a:p>
      </dgm:t>
    </dgm:pt>
    <dgm:pt modelId="{C8A6A9AE-5AB1-0345-BCF0-6B1D5C7A6704}" type="sibTrans" cxnId="{A331A314-1DAD-EB45-B46C-CC7FD07333F5}">
      <dgm:prSet/>
      <dgm:spPr/>
      <dgm:t>
        <a:bodyPr/>
        <a:lstStyle/>
        <a:p>
          <a:endParaRPr lang="en-US"/>
        </a:p>
      </dgm:t>
    </dgm:pt>
    <dgm:pt modelId="{45338563-6D8D-7E4E-87D5-70F16512854D}">
      <dgm:prSet phldrT="[Text]"/>
      <dgm:spPr/>
      <dgm:t>
        <a:bodyPr/>
        <a:lstStyle/>
        <a:p>
          <a:r>
            <a:rPr lang="en-US" dirty="0" smtClean="0"/>
            <a:t>INFN</a:t>
          </a:r>
          <a:endParaRPr lang="en-US" dirty="0"/>
        </a:p>
      </dgm:t>
    </dgm:pt>
    <dgm:pt modelId="{65DCAD71-839E-A54B-8DA8-CCC3F72C98E8}" type="parTrans" cxnId="{A2F29A97-0984-1D46-8DE8-89CBD76A0796}">
      <dgm:prSet/>
      <dgm:spPr/>
      <dgm:t>
        <a:bodyPr/>
        <a:lstStyle/>
        <a:p>
          <a:endParaRPr lang="en-US"/>
        </a:p>
      </dgm:t>
    </dgm:pt>
    <dgm:pt modelId="{ACD52F5C-12A9-E345-989D-9DD51F9DB722}" type="sibTrans" cxnId="{A2F29A97-0984-1D46-8DE8-89CBD76A0796}">
      <dgm:prSet/>
      <dgm:spPr/>
      <dgm:t>
        <a:bodyPr/>
        <a:lstStyle/>
        <a:p>
          <a:endParaRPr lang="en-US"/>
        </a:p>
      </dgm:t>
    </dgm:pt>
    <dgm:pt modelId="{DCE13D43-7B89-EA4F-9D04-0CBC129220CF}">
      <dgm:prSet phldrT="[Text]"/>
      <dgm:spPr/>
      <dgm:t>
        <a:bodyPr/>
        <a:lstStyle/>
        <a:p>
          <a:r>
            <a:rPr lang="en-US" dirty="0" smtClean="0"/>
            <a:t>SWITCH-AAI</a:t>
          </a:r>
          <a:endParaRPr lang="en-US" dirty="0"/>
        </a:p>
      </dgm:t>
    </dgm:pt>
    <dgm:pt modelId="{11A07E70-6694-FC41-AF63-8716E424064A}" type="parTrans" cxnId="{537AA9AA-0DB9-7E40-9A16-B7D9393D1153}">
      <dgm:prSet/>
      <dgm:spPr/>
      <dgm:t>
        <a:bodyPr/>
        <a:lstStyle/>
        <a:p>
          <a:endParaRPr lang="en-US"/>
        </a:p>
      </dgm:t>
    </dgm:pt>
    <dgm:pt modelId="{7FDA91F6-459D-0949-A73B-40B4F6683815}" type="sibTrans" cxnId="{537AA9AA-0DB9-7E40-9A16-B7D9393D1153}">
      <dgm:prSet/>
      <dgm:spPr/>
      <dgm:t>
        <a:bodyPr/>
        <a:lstStyle/>
        <a:p>
          <a:endParaRPr lang="en-US"/>
        </a:p>
      </dgm:t>
    </dgm:pt>
    <dgm:pt modelId="{E63F52D8-9A36-4045-90C4-B0CB853EE8AC}">
      <dgm:prSet phldrT="[Text]"/>
      <dgm:spPr/>
      <dgm:t>
        <a:bodyPr/>
        <a:lstStyle/>
        <a:p>
          <a:r>
            <a:rPr lang="en-US" dirty="0" smtClean="0"/>
            <a:t>CERN</a:t>
          </a:r>
          <a:endParaRPr lang="en-US" dirty="0"/>
        </a:p>
      </dgm:t>
    </dgm:pt>
    <dgm:pt modelId="{9EFC3422-D376-174A-883E-F8B7A96426A4}" type="parTrans" cxnId="{4389C8A9-C6A5-6347-8889-42B90CB49274}">
      <dgm:prSet/>
      <dgm:spPr/>
      <dgm:t>
        <a:bodyPr/>
        <a:lstStyle/>
        <a:p>
          <a:endParaRPr lang="en-US"/>
        </a:p>
      </dgm:t>
    </dgm:pt>
    <dgm:pt modelId="{1B7C854A-4900-6143-A36D-4CB9CBE3360A}" type="sibTrans" cxnId="{4389C8A9-C6A5-6347-8889-42B90CB49274}">
      <dgm:prSet/>
      <dgm:spPr/>
      <dgm:t>
        <a:bodyPr/>
        <a:lstStyle/>
        <a:p>
          <a:endParaRPr lang="en-US"/>
        </a:p>
      </dgm:t>
    </dgm:pt>
    <dgm:pt modelId="{3359D7B3-559A-2844-9864-70C50421DF0B}">
      <dgm:prSet phldrT="[Text]"/>
      <dgm:spPr/>
      <dgm:t>
        <a:bodyPr/>
        <a:lstStyle/>
        <a:p>
          <a:r>
            <a:rPr lang="en-US" dirty="0" err="1" smtClean="0"/>
            <a:t>Nikhef</a:t>
          </a:r>
          <a:r>
            <a:rPr lang="en-US" dirty="0" smtClean="0"/>
            <a:t> </a:t>
          </a:r>
          <a:r>
            <a:rPr lang="en-US" dirty="0" err="1" smtClean="0"/>
            <a:t>RCAuth</a:t>
          </a:r>
          <a:endParaRPr lang="en-US" dirty="0"/>
        </a:p>
      </dgm:t>
    </dgm:pt>
    <dgm:pt modelId="{35822590-A0A6-1746-B565-298E89ACED6F}" type="parTrans" cxnId="{B0611744-22D2-F844-9E12-0EA88A289B00}">
      <dgm:prSet/>
      <dgm:spPr/>
      <dgm:t>
        <a:bodyPr/>
        <a:lstStyle/>
        <a:p>
          <a:endParaRPr lang="en-US"/>
        </a:p>
      </dgm:t>
    </dgm:pt>
    <dgm:pt modelId="{F1C32DB1-BFC0-C549-86BC-7493DE2270FD}" type="sibTrans" cxnId="{B0611744-22D2-F844-9E12-0EA88A289B00}">
      <dgm:prSet/>
      <dgm:spPr/>
      <dgm:t>
        <a:bodyPr/>
        <a:lstStyle/>
        <a:p>
          <a:endParaRPr lang="en-US"/>
        </a:p>
      </dgm:t>
    </dgm:pt>
    <dgm:pt modelId="{5D40953B-3C86-5F42-B680-C6A5BF5FEB7B}" type="pres">
      <dgm:prSet presAssocID="{859A7F46-08B8-F346-B158-33AF7AB12715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F794F727-EF30-2740-A779-1DD1E8E95DA1}" type="pres">
      <dgm:prSet presAssocID="{50CC7EC1-F4A3-8F46-86CD-01C6BA0DC084}" presName="hierRoot1" presStyleCnt="0">
        <dgm:presLayoutVars>
          <dgm:hierBranch val="init"/>
        </dgm:presLayoutVars>
      </dgm:prSet>
      <dgm:spPr/>
    </dgm:pt>
    <dgm:pt modelId="{9426A756-BC61-B94D-A68D-1089E8F68962}" type="pres">
      <dgm:prSet presAssocID="{50CC7EC1-F4A3-8F46-86CD-01C6BA0DC084}" presName="rootComposite1" presStyleCnt="0"/>
      <dgm:spPr/>
    </dgm:pt>
    <dgm:pt modelId="{A96CC031-D6D7-994A-B999-0E5BB5072A38}" type="pres">
      <dgm:prSet presAssocID="{50CC7EC1-F4A3-8F46-86CD-01C6BA0DC084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75A1F7CA-247E-CC41-B33A-51AC704797F0}" type="pres">
      <dgm:prSet presAssocID="{50CC7EC1-F4A3-8F46-86CD-01C6BA0DC084}" presName="rootConnector1" presStyleLbl="node1" presStyleIdx="0" presStyleCnt="0"/>
      <dgm:spPr/>
      <dgm:t>
        <a:bodyPr/>
        <a:lstStyle/>
        <a:p>
          <a:endParaRPr lang="en-US"/>
        </a:p>
      </dgm:t>
    </dgm:pt>
    <dgm:pt modelId="{3C51F18E-E59D-B64B-AEC2-8BAAF3A21B74}" type="pres">
      <dgm:prSet presAssocID="{50CC7EC1-F4A3-8F46-86CD-01C6BA0DC084}" presName="hierChild2" presStyleCnt="0"/>
      <dgm:spPr/>
    </dgm:pt>
    <dgm:pt modelId="{944AADAE-613C-954B-9547-6B8A6203E31C}" type="pres">
      <dgm:prSet presAssocID="{11A07E70-6694-FC41-AF63-8716E424064A}" presName="Name37" presStyleLbl="parChTrans1D2" presStyleIdx="0" presStyleCnt="4"/>
      <dgm:spPr/>
      <dgm:t>
        <a:bodyPr/>
        <a:lstStyle/>
        <a:p>
          <a:endParaRPr lang="en-US"/>
        </a:p>
      </dgm:t>
    </dgm:pt>
    <dgm:pt modelId="{6930A3ED-14E5-B74B-977B-E8C50CB736B3}" type="pres">
      <dgm:prSet presAssocID="{DCE13D43-7B89-EA4F-9D04-0CBC129220CF}" presName="hierRoot2" presStyleCnt="0">
        <dgm:presLayoutVars>
          <dgm:hierBranch val="init"/>
        </dgm:presLayoutVars>
      </dgm:prSet>
      <dgm:spPr/>
    </dgm:pt>
    <dgm:pt modelId="{7715E65C-616B-0741-94E9-62A33907F042}" type="pres">
      <dgm:prSet presAssocID="{DCE13D43-7B89-EA4F-9D04-0CBC129220CF}" presName="rootComposite" presStyleCnt="0"/>
      <dgm:spPr/>
    </dgm:pt>
    <dgm:pt modelId="{2340E5F0-EC33-4248-AF40-9B53E5969D4E}" type="pres">
      <dgm:prSet presAssocID="{DCE13D43-7B89-EA4F-9D04-0CBC129220CF}" presName="rootText" presStyleLbl="node2" presStyleIdx="0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E22BCE3F-AEFF-FB4F-B431-063B91617232}" type="pres">
      <dgm:prSet presAssocID="{DCE13D43-7B89-EA4F-9D04-0CBC129220CF}" presName="rootConnector" presStyleLbl="node2" presStyleIdx="0" presStyleCnt="4"/>
      <dgm:spPr/>
      <dgm:t>
        <a:bodyPr/>
        <a:lstStyle/>
        <a:p>
          <a:endParaRPr lang="en-US"/>
        </a:p>
      </dgm:t>
    </dgm:pt>
    <dgm:pt modelId="{B81D71DC-4AC8-B04C-9415-57D3955026BD}" type="pres">
      <dgm:prSet presAssocID="{DCE13D43-7B89-EA4F-9D04-0CBC129220CF}" presName="hierChild4" presStyleCnt="0"/>
      <dgm:spPr/>
    </dgm:pt>
    <dgm:pt modelId="{20450CD0-BF1C-8141-9E4F-AFD21CB95CD4}" type="pres">
      <dgm:prSet presAssocID="{9EFC3422-D376-174A-883E-F8B7A96426A4}" presName="Name37" presStyleLbl="parChTrans1D3" presStyleIdx="0" presStyleCnt="4"/>
      <dgm:spPr/>
      <dgm:t>
        <a:bodyPr/>
        <a:lstStyle/>
        <a:p>
          <a:endParaRPr lang="en-US"/>
        </a:p>
      </dgm:t>
    </dgm:pt>
    <dgm:pt modelId="{5A5489FC-CE74-EA44-A394-F76C0239AB5E}" type="pres">
      <dgm:prSet presAssocID="{E63F52D8-9A36-4045-90C4-B0CB853EE8AC}" presName="hierRoot2" presStyleCnt="0">
        <dgm:presLayoutVars>
          <dgm:hierBranch val="init"/>
        </dgm:presLayoutVars>
      </dgm:prSet>
      <dgm:spPr/>
    </dgm:pt>
    <dgm:pt modelId="{54BA8838-2031-3B41-984A-1F092344A562}" type="pres">
      <dgm:prSet presAssocID="{E63F52D8-9A36-4045-90C4-B0CB853EE8AC}" presName="rootComposite" presStyleCnt="0"/>
      <dgm:spPr/>
    </dgm:pt>
    <dgm:pt modelId="{EE8C548B-EFE2-7848-B6E8-B97209EC5037}" type="pres">
      <dgm:prSet presAssocID="{E63F52D8-9A36-4045-90C4-B0CB853EE8AC}" presName="rootText" presStyleLbl="node3" presStyleIdx="0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4C4D0AF1-02BE-864D-AF36-C856DF084D4E}" type="pres">
      <dgm:prSet presAssocID="{E63F52D8-9A36-4045-90C4-B0CB853EE8AC}" presName="rootConnector" presStyleLbl="node3" presStyleIdx="0" presStyleCnt="4"/>
      <dgm:spPr/>
      <dgm:t>
        <a:bodyPr/>
        <a:lstStyle/>
        <a:p>
          <a:endParaRPr lang="en-US"/>
        </a:p>
      </dgm:t>
    </dgm:pt>
    <dgm:pt modelId="{75086DC7-7C32-6343-9321-C2CDD1CFC231}" type="pres">
      <dgm:prSet presAssocID="{E63F52D8-9A36-4045-90C4-B0CB853EE8AC}" presName="hierChild4" presStyleCnt="0"/>
      <dgm:spPr/>
    </dgm:pt>
    <dgm:pt modelId="{A62B200D-00EA-A54E-AFCE-00EA137F39E9}" type="pres">
      <dgm:prSet presAssocID="{E63F52D8-9A36-4045-90C4-B0CB853EE8AC}" presName="hierChild5" presStyleCnt="0"/>
      <dgm:spPr/>
    </dgm:pt>
    <dgm:pt modelId="{F8A0BB89-09F1-6A4E-9477-5AFA42A5F705}" type="pres">
      <dgm:prSet presAssocID="{DCE13D43-7B89-EA4F-9D04-0CBC129220CF}" presName="hierChild5" presStyleCnt="0"/>
      <dgm:spPr/>
    </dgm:pt>
    <dgm:pt modelId="{B3194AB8-9F4A-3B49-8B67-3D16CBF25256}" type="pres">
      <dgm:prSet presAssocID="{CF7BF9FD-7AF5-094F-B814-0FDA348B46FA}" presName="Name37" presStyleLbl="parChTrans1D2" presStyleIdx="1" presStyleCnt="4"/>
      <dgm:spPr/>
      <dgm:t>
        <a:bodyPr/>
        <a:lstStyle/>
        <a:p>
          <a:endParaRPr lang="en-US"/>
        </a:p>
      </dgm:t>
    </dgm:pt>
    <dgm:pt modelId="{051F5433-C2B4-7049-ACD1-327BFE088D02}" type="pres">
      <dgm:prSet presAssocID="{30ADA632-6DA6-B34C-94BE-BD2BDE0239E6}" presName="hierRoot2" presStyleCnt="0">
        <dgm:presLayoutVars>
          <dgm:hierBranch val="init"/>
        </dgm:presLayoutVars>
      </dgm:prSet>
      <dgm:spPr/>
    </dgm:pt>
    <dgm:pt modelId="{E7AEDAB6-02A4-984E-9579-AF9DDB2CAFB1}" type="pres">
      <dgm:prSet presAssocID="{30ADA632-6DA6-B34C-94BE-BD2BDE0239E6}" presName="rootComposite" presStyleCnt="0"/>
      <dgm:spPr/>
    </dgm:pt>
    <dgm:pt modelId="{FD83918B-F208-3642-9BF9-0D3DF79E08B8}" type="pres">
      <dgm:prSet presAssocID="{30ADA632-6DA6-B34C-94BE-BD2BDE0239E6}" presName="rootText" presStyleLbl="node2" presStyleIdx="1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F0A98640-8A86-D744-8BC6-F6FE25EB1E30}" type="pres">
      <dgm:prSet presAssocID="{30ADA632-6DA6-B34C-94BE-BD2BDE0239E6}" presName="rootConnector" presStyleLbl="node2" presStyleIdx="1" presStyleCnt="4"/>
      <dgm:spPr/>
      <dgm:t>
        <a:bodyPr/>
        <a:lstStyle/>
        <a:p>
          <a:endParaRPr lang="en-US"/>
        </a:p>
      </dgm:t>
    </dgm:pt>
    <dgm:pt modelId="{22F5139F-F378-E043-AF15-5CCB0370879A}" type="pres">
      <dgm:prSet presAssocID="{30ADA632-6DA6-B34C-94BE-BD2BDE0239E6}" presName="hierChild4" presStyleCnt="0"/>
      <dgm:spPr/>
    </dgm:pt>
    <dgm:pt modelId="{E62AEF42-4DC8-0D4D-95DC-66877C14997B}" type="pres">
      <dgm:prSet presAssocID="{80FA94F1-2C94-6248-8E0A-396A9EBB2949}" presName="Name37" presStyleLbl="parChTrans1D3" presStyleIdx="1" presStyleCnt="4"/>
      <dgm:spPr/>
      <dgm:t>
        <a:bodyPr/>
        <a:lstStyle/>
        <a:p>
          <a:endParaRPr lang="en-US"/>
        </a:p>
      </dgm:t>
    </dgm:pt>
    <dgm:pt modelId="{A7AE7874-F885-F447-82C4-56BC5E802C5B}" type="pres">
      <dgm:prSet presAssocID="{575833F5-F0D0-F845-A922-95CFD6E82A63}" presName="hierRoot2" presStyleCnt="0">
        <dgm:presLayoutVars>
          <dgm:hierBranch val="init"/>
        </dgm:presLayoutVars>
      </dgm:prSet>
      <dgm:spPr/>
    </dgm:pt>
    <dgm:pt modelId="{C5EEA6FE-FF09-274B-9CFE-8619C0E25AD6}" type="pres">
      <dgm:prSet presAssocID="{575833F5-F0D0-F845-A922-95CFD6E82A63}" presName="rootComposite" presStyleCnt="0"/>
      <dgm:spPr/>
    </dgm:pt>
    <dgm:pt modelId="{979934C8-527A-E74D-984A-3F3610780CB1}" type="pres">
      <dgm:prSet presAssocID="{575833F5-F0D0-F845-A922-95CFD6E82A63}" presName="rootText" presStyleLbl="node3" presStyleIdx="1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E207DC70-768D-AD49-AF64-E683CAE36064}" type="pres">
      <dgm:prSet presAssocID="{575833F5-F0D0-F845-A922-95CFD6E82A63}" presName="rootConnector" presStyleLbl="node3" presStyleIdx="1" presStyleCnt="4"/>
      <dgm:spPr/>
      <dgm:t>
        <a:bodyPr/>
        <a:lstStyle/>
        <a:p>
          <a:endParaRPr lang="en-US"/>
        </a:p>
      </dgm:t>
    </dgm:pt>
    <dgm:pt modelId="{E891EA2D-9E21-0B49-8488-EED14ED238BA}" type="pres">
      <dgm:prSet presAssocID="{575833F5-F0D0-F845-A922-95CFD6E82A63}" presName="hierChild4" presStyleCnt="0"/>
      <dgm:spPr/>
    </dgm:pt>
    <dgm:pt modelId="{ECB7D827-0439-BA4B-9D65-0650459C5B4D}" type="pres">
      <dgm:prSet presAssocID="{575833F5-F0D0-F845-A922-95CFD6E82A63}" presName="hierChild5" presStyleCnt="0"/>
      <dgm:spPr/>
    </dgm:pt>
    <dgm:pt modelId="{857E6F3D-1BEC-1341-A409-6D64F1515AC1}" type="pres">
      <dgm:prSet presAssocID="{30ADA632-6DA6-B34C-94BE-BD2BDE0239E6}" presName="hierChild5" presStyleCnt="0"/>
      <dgm:spPr/>
    </dgm:pt>
    <dgm:pt modelId="{FC5AA051-448B-3244-BCBC-C5B9689D3EB2}" type="pres">
      <dgm:prSet presAssocID="{66F38D20-0414-BA4D-A8F7-B3B7A887DEFC}" presName="Name37" presStyleLbl="parChTrans1D2" presStyleIdx="2" presStyleCnt="4"/>
      <dgm:spPr/>
      <dgm:t>
        <a:bodyPr/>
        <a:lstStyle/>
        <a:p>
          <a:endParaRPr lang="en-US"/>
        </a:p>
      </dgm:t>
    </dgm:pt>
    <dgm:pt modelId="{86917E10-0CA1-EB40-9A36-8DD22643B441}" type="pres">
      <dgm:prSet presAssocID="{623712E0-0B87-9040-A25A-DF70345A6EE1}" presName="hierRoot2" presStyleCnt="0">
        <dgm:presLayoutVars>
          <dgm:hierBranch val="init"/>
        </dgm:presLayoutVars>
      </dgm:prSet>
      <dgm:spPr/>
    </dgm:pt>
    <dgm:pt modelId="{EBAD253F-CF64-6E40-9AE6-3DCF60A7B057}" type="pres">
      <dgm:prSet presAssocID="{623712E0-0B87-9040-A25A-DF70345A6EE1}" presName="rootComposite" presStyleCnt="0"/>
      <dgm:spPr/>
    </dgm:pt>
    <dgm:pt modelId="{3BBF7826-FFAD-0B49-B301-84F697D9F2A2}" type="pres">
      <dgm:prSet presAssocID="{623712E0-0B87-9040-A25A-DF70345A6EE1}" presName="rootText" presStyleLbl="node2" presStyleIdx="2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45769E0B-20DC-2049-8805-7A312D7672F7}" type="pres">
      <dgm:prSet presAssocID="{623712E0-0B87-9040-A25A-DF70345A6EE1}" presName="rootConnector" presStyleLbl="node2" presStyleIdx="2" presStyleCnt="4"/>
      <dgm:spPr/>
      <dgm:t>
        <a:bodyPr/>
        <a:lstStyle/>
        <a:p>
          <a:endParaRPr lang="en-US"/>
        </a:p>
      </dgm:t>
    </dgm:pt>
    <dgm:pt modelId="{13F74043-F241-B94D-91FF-EE8637BA9DA8}" type="pres">
      <dgm:prSet presAssocID="{623712E0-0B87-9040-A25A-DF70345A6EE1}" presName="hierChild4" presStyleCnt="0"/>
      <dgm:spPr/>
    </dgm:pt>
    <dgm:pt modelId="{93F63D02-817A-0748-A9B5-8E89017856BD}" type="pres">
      <dgm:prSet presAssocID="{35822590-A0A6-1746-B565-298E89ACED6F}" presName="Name37" presStyleLbl="parChTrans1D3" presStyleIdx="2" presStyleCnt="4"/>
      <dgm:spPr/>
      <dgm:t>
        <a:bodyPr/>
        <a:lstStyle/>
        <a:p>
          <a:endParaRPr lang="en-US"/>
        </a:p>
      </dgm:t>
    </dgm:pt>
    <dgm:pt modelId="{02759A85-5A40-BF43-9EFF-BEEF8FE0656A}" type="pres">
      <dgm:prSet presAssocID="{3359D7B3-559A-2844-9864-70C50421DF0B}" presName="hierRoot2" presStyleCnt="0">
        <dgm:presLayoutVars>
          <dgm:hierBranch val="init"/>
        </dgm:presLayoutVars>
      </dgm:prSet>
      <dgm:spPr/>
    </dgm:pt>
    <dgm:pt modelId="{E457DD3F-73D9-1C41-802D-1F4E23AEF457}" type="pres">
      <dgm:prSet presAssocID="{3359D7B3-559A-2844-9864-70C50421DF0B}" presName="rootComposite" presStyleCnt="0"/>
      <dgm:spPr/>
    </dgm:pt>
    <dgm:pt modelId="{40EC0775-F2E9-5249-B683-1D9A8C7C6F31}" type="pres">
      <dgm:prSet presAssocID="{3359D7B3-559A-2844-9864-70C50421DF0B}" presName="rootText" presStyleLbl="node3" presStyleIdx="2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55DF707E-A1F9-1049-A361-A8E262D3F85D}" type="pres">
      <dgm:prSet presAssocID="{3359D7B3-559A-2844-9864-70C50421DF0B}" presName="rootConnector" presStyleLbl="node3" presStyleIdx="2" presStyleCnt="4"/>
      <dgm:spPr/>
      <dgm:t>
        <a:bodyPr/>
        <a:lstStyle/>
        <a:p>
          <a:endParaRPr lang="en-US"/>
        </a:p>
      </dgm:t>
    </dgm:pt>
    <dgm:pt modelId="{98C45E21-7564-1F4D-9B8D-35A211C33733}" type="pres">
      <dgm:prSet presAssocID="{3359D7B3-559A-2844-9864-70C50421DF0B}" presName="hierChild4" presStyleCnt="0"/>
      <dgm:spPr/>
    </dgm:pt>
    <dgm:pt modelId="{CD8E9CD7-452D-6C43-9E41-638F9D71A7C6}" type="pres">
      <dgm:prSet presAssocID="{3359D7B3-559A-2844-9864-70C50421DF0B}" presName="hierChild5" presStyleCnt="0"/>
      <dgm:spPr/>
    </dgm:pt>
    <dgm:pt modelId="{9D529862-37C4-7F4A-83CC-BA0D7A7306E3}" type="pres">
      <dgm:prSet presAssocID="{623712E0-0B87-9040-A25A-DF70345A6EE1}" presName="hierChild5" presStyleCnt="0"/>
      <dgm:spPr/>
    </dgm:pt>
    <dgm:pt modelId="{BE10E885-8017-7049-B22D-A7B49FCB4376}" type="pres">
      <dgm:prSet presAssocID="{6A9318D9-CD0F-5448-9AAC-42BF43FC122B}" presName="Name37" presStyleLbl="parChTrans1D2" presStyleIdx="3" presStyleCnt="4"/>
      <dgm:spPr/>
      <dgm:t>
        <a:bodyPr/>
        <a:lstStyle/>
        <a:p>
          <a:endParaRPr lang="en-US"/>
        </a:p>
      </dgm:t>
    </dgm:pt>
    <dgm:pt modelId="{5ABAAD0E-0716-7842-B84D-CBE690D15B46}" type="pres">
      <dgm:prSet presAssocID="{6D55A0B3-9307-2F4E-91D7-18499D789F43}" presName="hierRoot2" presStyleCnt="0">
        <dgm:presLayoutVars>
          <dgm:hierBranch val="init"/>
        </dgm:presLayoutVars>
      </dgm:prSet>
      <dgm:spPr/>
    </dgm:pt>
    <dgm:pt modelId="{CA239851-653A-4F46-A301-73AFC840C753}" type="pres">
      <dgm:prSet presAssocID="{6D55A0B3-9307-2F4E-91D7-18499D789F43}" presName="rootComposite" presStyleCnt="0"/>
      <dgm:spPr/>
    </dgm:pt>
    <dgm:pt modelId="{4F6740F5-D98D-124F-8F0D-45B3E42B3AD3}" type="pres">
      <dgm:prSet presAssocID="{6D55A0B3-9307-2F4E-91D7-18499D789F43}" presName="rootText" presStyleLbl="node2" presStyleIdx="3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C33BEB71-90A6-DB4D-9AD7-F6AA41F97623}" type="pres">
      <dgm:prSet presAssocID="{6D55A0B3-9307-2F4E-91D7-18499D789F43}" presName="rootConnector" presStyleLbl="node2" presStyleIdx="3" presStyleCnt="4"/>
      <dgm:spPr/>
      <dgm:t>
        <a:bodyPr/>
        <a:lstStyle/>
        <a:p>
          <a:endParaRPr lang="en-US"/>
        </a:p>
      </dgm:t>
    </dgm:pt>
    <dgm:pt modelId="{C874340C-70EC-CA4C-B960-03B4559C5342}" type="pres">
      <dgm:prSet presAssocID="{6D55A0B3-9307-2F4E-91D7-18499D789F43}" presName="hierChild4" presStyleCnt="0"/>
      <dgm:spPr/>
    </dgm:pt>
    <dgm:pt modelId="{E44FC2AA-2B26-E245-AF81-09AF97924F4B}" type="pres">
      <dgm:prSet presAssocID="{65DCAD71-839E-A54B-8DA8-CCC3F72C98E8}" presName="Name37" presStyleLbl="parChTrans1D3" presStyleIdx="3" presStyleCnt="4"/>
      <dgm:spPr/>
      <dgm:t>
        <a:bodyPr/>
        <a:lstStyle/>
        <a:p>
          <a:endParaRPr lang="en-US"/>
        </a:p>
      </dgm:t>
    </dgm:pt>
    <dgm:pt modelId="{A3481EE7-EEEB-6C42-BD53-D677C255988D}" type="pres">
      <dgm:prSet presAssocID="{45338563-6D8D-7E4E-87D5-70F16512854D}" presName="hierRoot2" presStyleCnt="0">
        <dgm:presLayoutVars>
          <dgm:hierBranch val="init"/>
        </dgm:presLayoutVars>
      </dgm:prSet>
      <dgm:spPr/>
    </dgm:pt>
    <dgm:pt modelId="{F78EF8B6-5275-524B-B6F8-401B7C77BBEB}" type="pres">
      <dgm:prSet presAssocID="{45338563-6D8D-7E4E-87D5-70F16512854D}" presName="rootComposite" presStyleCnt="0"/>
      <dgm:spPr/>
    </dgm:pt>
    <dgm:pt modelId="{B7848EB1-A408-0741-8481-87BC6E5ED358}" type="pres">
      <dgm:prSet presAssocID="{45338563-6D8D-7E4E-87D5-70F16512854D}" presName="rootText" presStyleLbl="node3" presStyleIdx="3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25B50004-1C21-7543-A7D9-11B53FDF907F}" type="pres">
      <dgm:prSet presAssocID="{45338563-6D8D-7E4E-87D5-70F16512854D}" presName="rootConnector" presStyleLbl="node3" presStyleIdx="3" presStyleCnt="4"/>
      <dgm:spPr/>
      <dgm:t>
        <a:bodyPr/>
        <a:lstStyle/>
        <a:p>
          <a:endParaRPr lang="en-US"/>
        </a:p>
      </dgm:t>
    </dgm:pt>
    <dgm:pt modelId="{F2AD725C-4548-0844-915E-EF50D6CB60AB}" type="pres">
      <dgm:prSet presAssocID="{45338563-6D8D-7E4E-87D5-70F16512854D}" presName="hierChild4" presStyleCnt="0"/>
      <dgm:spPr/>
    </dgm:pt>
    <dgm:pt modelId="{CE2FA41B-310C-694E-A7CC-7E055EAC5A73}" type="pres">
      <dgm:prSet presAssocID="{45338563-6D8D-7E4E-87D5-70F16512854D}" presName="hierChild5" presStyleCnt="0"/>
      <dgm:spPr/>
    </dgm:pt>
    <dgm:pt modelId="{0CEB35E7-4292-3C47-A038-7CB690B742B8}" type="pres">
      <dgm:prSet presAssocID="{6D55A0B3-9307-2F4E-91D7-18499D789F43}" presName="hierChild5" presStyleCnt="0"/>
      <dgm:spPr/>
    </dgm:pt>
    <dgm:pt modelId="{C20C41C0-DA18-BA4B-8E39-F342EF2CED2C}" type="pres">
      <dgm:prSet presAssocID="{50CC7EC1-F4A3-8F46-86CD-01C6BA0DC084}" presName="hierChild3" presStyleCnt="0"/>
      <dgm:spPr/>
    </dgm:pt>
  </dgm:ptLst>
  <dgm:cxnLst>
    <dgm:cxn modelId="{805A6744-2DDC-A64F-8F78-F8AE585B9BCB}" srcId="{859A7F46-08B8-F346-B158-33AF7AB12715}" destId="{50CC7EC1-F4A3-8F46-86CD-01C6BA0DC084}" srcOrd="0" destOrd="0" parTransId="{8C85C45F-E069-F040-A704-F9921F945672}" sibTransId="{D073D6F3-CCB6-7449-B311-B5DFAACF0476}"/>
    <dgm:cxn modelId="{ECF73F48-C655-4341-A194-DF1746C4F856}" type="presOf" srcId="{6A9318D9-CD0F-5448-9AAC-42BF43FC122B}" destId="{BE10E885-8017-7049-B22D-A7B49FCB4376}" srcOrd="0" destOrd="0" presId="urn:microsoft.com/office/officeart/2005/8/layout/orgChart1"/>
    <dgm:cxn modelId="{EDA75C10-5665-564F-AA70-CD277ADCD792}" type="presOf" srcId="{6D55A0B3-9307-2F4E-91D7-18499D789F43}" destId="{4F6740F5-D98D-124F-8F0D-45B3E42B3AD3}" srcOrd="0" destOrd="0" presId="urn:microsoft.com/office/officeart/2005/8/layout/orgChart1"/>
    <dgm:cxn modelId="{506F534A-B250-E943-87F2-148AB276302F}" type="presOf" srcId="{3359D7B3-559A-2844-9864-70C50421DF0B}" destId="{55DF707E-A1F9-1049-A361-A8E262D3F85D}" srcOrd="1" destOrd="0" presId="urn:microsoft.com/office/officeart/2005/8/layout/orgChart1"/>
    <dgm:cxn modelId="{88B8F283-B8B6-7342-92AF-3B7220AFC4EB}" type="presOf" srcId="{859A7F46-08B8-F346-B158-33AF7AB12715}" destId="{5D40953B-3C86-5F42-B680-C6A5BF5FEB7B}" srcOrd="0" destOrd="0" presId="urn:microsoft.com/office/officeart/2005/8/layout/orgChart1"/>
    <dgm:cxn modelId="{A331A314-1DAD-EB45-B46C-CC7FD07333F5}" srcId="{30ADA632-6DA6-B34C-94BE-BD2BDE0239E6}" destId="{575833F5-F0D0-F845-A922-95CFD6E82A63}" srcOrd="0" destOrd="0" parTransId="{80FA94F1-2C94-6248-8E0A-396A9EBB2949}" sibTransId="{C8A6A9AE-5AB1-0345-BCF0-6B1D5C7A6704}"/>
    <dgm:cxn modelId="{F5F0B85F-92A8-D94F-8ED9-98CB08FB50E4}" type="presOf" srcId="{575833F5-F0D0-F845-A922-95CFD6E82A63}" destId="{979934C8-527A-E74D-984A-3F3610780CB1}" srcOrd="0" destOrd="0" presId="urn:microsoft.com/office/officeart/2005/8/layout/orgChart1"/>
    <dgm:cxn modelId="{AEE77882-FF59-4748-904A-A544A88C41A3}" type="presOf" srcId="{45338563-6D8D-7E4E-87D5-70F16512854D}" destId="{25B50004-1C21-7543-A7D9-11B53FDF907F}" srcOrd="1" destOrd="0" presId="urn:microsoft.com/office/officeart/2005/8/layout/orgChart1"/>
    <dgm:cxn modelId="{82C2E123-4B1D-D34B-8E9C-36D48F2917EE}" type="presOf" srcId="{30ADA632-6DA6-B34C-94BE-BD2BDE0239E6}" destId="{FD83918B-F208-3642-9BF9-0D3DF79E08B8}" srcOrd="0" destOrd="0" presId="urn:microsoft.com/office/officeart/2005/8/layout/orgChart1"/>
    <dgm:cxn modelId="{9336A50A-7F41-714B-A1CE-F2FA68B3173E}" type="presOf" srcId="{50CC7EC1-F4A3-8F46-86CD-01C6BA0DC084}" destId="{75A1F7CA-247E-CC41-B33A-51AC704797F0}" srcOrd="1" destOrd="0" presId="urn:microsoft.com/office/officeart/2005/8/layout/orgChart1"/>
    <dgm:cxn modelId="{8FFDC9BA-5F8F-E348-95F4-53F3B389DFF4}" type="presOf" srcId="{6D55A0B3-9307-2F4E-91D7-18499D789F43}" destId="{C33BEB71-90A6-DB4D-9AD7-F6AA41F97623}" srcOrd="1" destOrd="0" presId="urn:microsoft.com/office/officeart/2005/8/layout/orgChart1"/>
    <dgm:cxn modelId="{E94F2B52-E9AC-104F-B85E-567DB6A92B65}" type="presOf" srcId="{E63F52D8-9A36-4045-90C4-B0CB853EE8AC}" destId="{EE8C548B-EFE2-7848-B6E8-B97209EC5037}" srcOrd="0" destOrd="0" presId="urn:microsoft.com/office/officeart/2005/8/layout/orgChart1"/>
    <dgm:cxn modelId="{41095682-8318-7748-8B1F-A3072DF80712}" srcId="{50CC7EC1-F4A3-8F46-86CD-01C6BA0DC084}" destId="{6D55A0B3-9307-2F4E-91D7-18499D789F43}" srcOrd="3" destOrd="0" parTransId="{6A9318D9-CD0F-5448-9AAC-42BF43FC122B}" sibTransId="{8F7A85C5-5E17-CB43-9BCF-71E9C8BAF029}"/>
    <dgm:cxn modelId="{75DC6EF4-8E3B-CA4E-B5B1-E780C9CDB158}" type="presOf" srcId="{11A07E70-6694-FC41-AF63-8716E424064A}" destId="{944AADAE-613C-954B-9547-6B8A6203E31C}" srcOrd="0" destOrd="0" presId="urn:microsoft.com/office/officeart/2005/8/layout/orgChart1"/>
    <dgm:cxn modelId="{13CD3FE8-4A5D-7345-BC12-D45CF0879291}" type="presOf" srcId="{35822590-A0A6-1746-B565-298E89ACED6F}" destId="{93F63D02-817A-0748-A9B5-8E89017856BD}" srcOrd="0" destOrd="0" presId="urn:microsoft.com/office/officeart/2005/8/layout/orgChart1"/>
    <dgm:cxn modelId="{D37C3F9C-2F7C-4F45-AF17-6356998F6304}" type="presOf" srcId="{30ADA632-6DA6-B34C-94BE-BD2BDE0239E6}" destId="{F0A98640-8A86-D744-8BC6-F6FE25EB1E30}" srcOrd="1" destOrd="0" presId="urn:microsoft.com/office/officeart/2005/8/layout/orgChart1"/>
    <dgm:cxn modelId="{CCE08D33-A9E5-8346-BA86-6BE77587ABED}" type="presOf" srcId="{DCE13D43-7B89-EA4F-9D04-0CBC129220CF}" destId="{E22BCE3F-AEFF-FB4F-B431-063B91617232}" srcOrd="1" destOrd="0" presId="urn:microsoft.com/office/officeart/2005/8/layout/orgChart1"/>
    <dgm:cxn modelId="{537AA9AA-0DB9-7E40-9A16-B7D9393D1153}" srcId="{50CC7EC1-F4A3-8F46-86CD-01C6BA0DC084}" destId="{DCE13D43-7B89-EA4F-9D04-0CBC129220CF}" srcOrd="0" destOrd="0" parTransId="{11A07E70-6694-FC41-AF63-8716E424064A}" sibTransId="{7FDA91F6-459D-0949-A73B-40B4F6683815}"/>
    <dgm:cxn modelId="{1FCBA980-B475-E640-A07F-5751CFB95F81}" type="presOf" srcId="{50CC7EC1-F4A3-8F46-86CD-01C6BA0DC084}" destId="{A96CC031-D6D7-994A-B999-0E5BB5072A38}" srcOrd="0" destOrd="0" presId="urn:microsoft.com/office/officeart/2005/8/layout/orgChart1"/>
    <dgm:cxn modelId="{8169DEF3-F269-7847-9F13-B891942AC506}" type="presOf" srcId="{DCE13D43-7B89-EA4F-9D04-0CBC129220CF}" destId="{2340E5F0-EC33-4248-AF40-9B53E5969D4E}" srcOrd="0" destOrd="0" presId="urn:microsoft.com/office/officeart/2005/8/layout/orgChart1"/>
    <dgm:cxn modelId="{FBE4780E-28C3-0F4C-8FAA-8BC7236C736F}" type="presOf" srcId="{9EFC3422-D376-174A-883E-F8B7A96426A4}" destId="{20450CD0-BF1C-8141-9E4F-AFD21CB95CD4}" srcOrd="0" destOrd="0" presId="urn:microsoft.com/office/officeart/2005/8/layout/orgChart1"/>
    <dgm:cxn modelId="{2C00EC99-D654-9949-9EF0-E175EA7159B3}" type="presOf" srcId="{66F38D20-0414-BA4D-A8F7-B3B7A887DEFC}" destId="{FC5AA051-448B-3244-BCBC-C5B9689D3EB2}" srcOrd="0" destOrd="0" presId="urn:microsoft.com/office/officeart/2005/8/layout/orgChart1"/>
    <dgm:cxn modelId="{B0611744-22D2-F844-9E12-0EA88A289B00}" srcId="{623712E0-0B87-9040-A25A-DF70345A6EE1}" destId="{3359D7B3-559A-2844-9864-70C50421DF0B}" srcOrd="0" destOrd="0" parTransId="{35822590-A0A6-1746-B565-298E89ACED6F}" sibTransId="{F1C32DB1-BFC0-C549-86BC-7493DE2270FD}"/>
    <dgm:cxn modelId="{D09E28EC-3332-A44A-B4B3-AF1E37F63CFB}" type="presOf" srcId="{65DCAD71-839E-A54B-8DA8-CCC3F72C98E8}" destId="{E44FC2AA-2B26-E245-AF81-09AF97924F4B}" srcOrd="0" destOrd="0" presId="urn:microsoft.com/office/officeart/2005/8/layout/orgChart1"/>
    <dgm:cxn modelId="{4389C8A9-C6A5-6347-8889-42B90CB49274}" srcId="{DCE13D43-7B89-EA4F-9D04-0CBC129220CF}" destId="{E63F52D8-9A36-4045-90C4-B0CB853EE8AC}" srcOrd="0" destOrd="0" parTransId="{9EFC3422-D376-174A-883E-F8B7A96426A4}" sibTransId="{1B7C854A-4900-6143-A36D-4CB9CBE3360A}"/>
    <dgm:cxn modelId="{E7E706CD-7EA9-D34A-A33D-8D4C837DE373}" srcId="{50CC7EC1-F4A3-8F46-86CD-01C6BA0DC084}" destId="{30ADA632-6DA6-B34C-94BE-BD2BDE0239E6}" srcOrd="1" destOrd="0" parTransId="{CF7BF9FD-7AF5-094F-B814-0FDA348B46FA}" sibTransId="{82D7D6E3-59BC-7446-9837-EFCE44C28DB1}"/>
    <dgm:cxn modelId="{A01CF031-D1A5-C34E-8D07-1B87209DF73C}" type="presOf" srcId="{3359D7B3-559A-2844-9864-70C50421DF0B}" destId="{40EC0775-F2E9-5249-B683-1D9A8C7C6F31}" srcOrd="0" destOrd="0" presId="urn:microsoft.com/office/officeart/2005/8/layout/orgChart1"/>
    <dgm:cxn modelId="{60793692-9AC7-D349-BF10-1635DB7537B4}" type="presOf" srcId="{80FA94F1-2C94-6248-8E0A-396A9EBB2949}" destId="{E62AEF42-4DC8-0D4D-95DC-66877C14997B}" srcOrd="0" destOrd="0" presId="urn:microsoft.com/office/officeart/2005/8/layout/orgChart1"/>
    <dgm:cxn modelId="{AB513A1B-2DD7-334E-ADA1-763C45C26DEA}" type="presOf" srcId="{45338563-6D8D-7E4E-87D5-70F16512854D}" destId="{B7848EB1-A408-0741-8481-87BC6E5ED358}" srcOrd="0" destOrd="0" presId="urn:microsoft.com/office/officeart/2005/8/layout/orgChart1"/>
    <dgm:cxn modelId="{B9856049-6346-2349-9D0C-B29943973688}" type="presOf" srcId="{CF7BF9FD-7AF5-094F-B814-0FDA348B46FA}" destId="{B3194AB8-9F4A-3B49-8B67-3D16CBF25256}" srcOrd="0" destOrd="0" presId="urn:microsoft.com/office/officeart/2005/8/layout/orgChart1"/>
    <dgm:cxn modelId="{A2F29A97-0984-1D46-8DE8-89CBD76A0796}" srcId="{6D55A0B3-9307-2F4E-91D7-18499D789F43}" destId="{45338563-6D8D-7E4E-87D5-70F16512854D}" srcOrd="0" destOrd="0" parTransId="{65DCAD71-839E-A54B-8DA8-CCC3F72C98E8}" sibTransId="{ACD52F5C-12A9-E345-989D-9DD51F9DB722}"/>
    <dgm:cxn modelId="{C55A0BBC-B76E-084A-8E79-CF06D62B0974}" type="presOf" srcId="{623712E0-0B87-9040-A25A-DF70345A6EE1}" destId="{3BBF7826-FFAD-0B49-B301-84F697D9F2A2}" srcOrd="0" destOrd="0" presId="urn:microsoft.com/office/officeart/2005/8/layout/orgChart1"/>
    <dgm:cxn modelId="{C33CE97B-CB6F-B84E-9D2B-AC47563576AB}" type="presOf" srcId="{E63F52D8-9A36-4045-90C4-B0CB853EE8AC}" destId="{4C4D0AF1-02BE-864D-AF36-C856DF084D4E}" srcOrd="1" destOrd="0" presId="urn:microsoft.com/office/officeart/2005/8/layout/orgChart1"/>
    <dgm:cxn modelId="{247C5407-0158-D847-9B81-D93836014551}" type="presOf" srcId="{623712E0-0B87-9040-A25A-DF70345A6EE1}" destId="{45769E0B-20DC-2049-8805-7A312D7672F7}" srcOrd="1" destOrd="0" presId="urn:microsoft.com/office/officeart/2005/8/layout/orgChart1"/>
    <dgm:cxn modelId="{BE117516-9402-8840-A69D-1439F4A377F2}" srcId="{50CC7EC1-F4A3-8F46-86CD-01C6BA0DC084}" destId="{623712E0-0B87-9040-A25A-DF70345A6EE1}" srcOrd="2" destOrd="0" parTransId="{66F38D20-0414-BA4D-A8F7-B3B7A887DEFC}" sibTransId="{7EF29F94-D4F7-B844-BA5D-69FF011D5A9D}"/>
    <dgm:cxn modelId="{E0F2461A-B8C0-524A-895B-EC0B6E4CBB55}" type="presOf" srcId="{575833F5-F0D0-F845-A922-95CFD6E82A63}" destId="{E207DC70-768D-AD49-AF64-E683CAE36064}" srcOrd="1" destOrd="0" presId="urn:microsoft.com/office/officeart/2005/8/layout/orgChart1"/>
    <dgm:cxn modelId="{04528ED3-12A5-464A-9403-C59C71842D54}" type="presParOf" srcId="{5D40953B-3C86-5F42-B680-C6A5BF5FEB7B}" destId="{F794F727-EF30-2740-A779-1DD1E8E95DA1}" srcOrd="0" destOrd="0" presId="urn:microsoft.com/office/officeart/2005/8/layout/orgChart1"/>
    <dgm:cxn modelId="{BD1693DD-56E0-C243-ABD7-F8971551A6FC}" type="presParOf" srcId="{F794F727-EF30-2740-A779-1DD1E8E95DA1}" destId="{9426A756-BC61-B94D-A68D-1089E8F68962}" srcOrd="0" destOrd="0" presId="urn:microsoft.com/office/officeart/2005/8/layout/orgChart1"/>
    <dgm:cxn modelId="{4984E18B-4575-5A44-9CB1-FD00A0E3289B}" type="presParOf" srcId="{9426A756-BC61-B94D-A68D-1089E8F68962}" destId="{A96CC031-D6D7-994A-B999-0E5BB5072A38}" srcOrd="0" destOrd="0" presId="urn:microsoft.com/office/officeart/2005/8/layout/orgChart1"/>
    <dgm:cxn modelId="{D0C1DE31-FF4F-6B48-B9E8-AF9736416D1A}" type="presParOf" srcId="{9426A756-BC61-B94D-A68D-1089E8F68962}" destId="{75A1F7CA-247E-CC41-B33A-51AC704797F0}" srcOrd="1" destOrd="0" presId="urn:microsoft.com/office/officeart/2005/8/layout/orgChart1"/>
    <dgm:cxn modelId="{038B07F5-033C-D54B-8F89-351C264A1768}" type="presParOf" srcId="{F794F727-EF30-2740-A779-1DD1E8E95DA1}" destId="{3C51F18E-E59D-B64B-AEC2-8BAAF3A21B74}" srcOrd="1" destOrd="0" presId="urn:microsoft.com/office/officeart/2005/8/layout/orgChart1"/>
    <dgm:cxn modelId="{55CC2B46-3E2B-0745-9EED-2018CA3A8EED}" type="presParOf" srcId="{3C51F18E-E59D-B64B-AEC2-8BAAF3A21B74}" destId="{944AADAE-613C-954B-9547-6B8A6203E31C}" srcOrd="0" destOrd="0" presId="urn:microsoft.com/office/officeart/2005/8/layout/orgChart1"/>
    <dgm:cxn modelId="{924979F0-FEFB-BC4C-85E5-4068C09EDDD8}" type="presParOf" srcId="{3C51F18E-E59D-B64B-AEC2-8BAAF3A21B74}" destId="{6930A3ED-14E5-B74B-977B-E8C50CB736B3}" srcOrd="1" destOrd="0" presId="urn:microsoft.com/office/officeart/2005/8/layout/orgChart1"/>
    <dgm:cxn modelId="{B1DE876C-E8DD-FD4A-AD26-2BDEF5B2576D}" type="presParOf" srcId="{6930A3ED-14E5-B74B-977B-E8C50CB736B3}" destId="{7715E65C-616B-0741-94E9-62A33907F042}" srcOrd="0" destOrd="0" presId="urn:microsoft.com/office/officeart/2005/8/layout/orgChart1"/>
    <dgm:cxn modelId="{4C3868BE-71F5-A74A-B4BA-3A6BA76A8955}" type="presParOf" srcId="{7715E65C-616B-0741-94E9-62A33907F042}" destId="{2340E5F0-EC33-4248-AF40-9B53E5969D4E}" srcOrd="0" destOrd="0" presId="urn:microsoft.com/office/officeart/2005/8/layout/orgChart1"/>
    <dgm:cxn modelId="{C9FE0122-35A4-DE4E-8B9C-AF0C7111CAF3}" type="presParOf" srcId="{7715E65C-616B-0741-94E9-62A33907F042}" destId="{E22BCE3F-AEFF-FB4F-B431-063B91617232}" srcOrd="1" destOrd="0" presId="urn:microsoft.com/office/officeart/2005/8/layout/orgChart1"/>
    <dgm:cxn modelId="{2585D59E-A1E7-C94D-A81D-642718371F29}" type="presParOf" srcId="{6930A3ED-14E5-B74B-977B-E8C50CB736B3}" destId="{B81D71DC-4AC8-B04C-9415-57D3955026BD}" srcOrd="1" destOrd="0" presId="urn:microsoft.com/office/officeart/2005/8/layout/orgChart1"/>
    <dgm:cxn modelId="{F368717C-DC49-B84C-9124-E34BF8DE91F2}" type="presParOf" srcId="{B81D71DC-4AC8-B04C-9415-57D3955026BD}" destId="{20450CD0-BF1C-8141-9E4F-AFD21CB95CD4}" srcOrd="0" destOrd="0" presId="urn:microsoft.com/office/officeart/2005/8/layout/orgChart1"/>
    <dgm:cxn modelId="{CEC3A9CD-5930-9746-8657-83240104A516}" type="presParOf" srcId="{B81D71DC-4AC8-B04C-9415-57D3955026BD}" destId="{5A5489FC-CE74-EA44-A394-F76C0239AB5E}" srcOrd="1" destOrd="0" presId="urn:microsoft.com/office/officeart/2005/8/layout/orgChart1"/>
    <dgm:cxn modelId="{97D08D12-BBBD-5845-B81D-0397BBE6047E}" type="presParOf" srcId="{5A5489FC-CE74-EA44-A394-F76C0239AB5E}" destId="{54BA8838-2031-3B41-984A-1F092344A562}" srcOrd="0" destOrd="0" presId="urn:microsoft.com/office/officeart/2005/8/layout/orgChart1"/>
    <dgm:cxn modelId="{E5CE90D7-D216-0441-9D84-E13F6D5178C5}" type="presParOf" srcId="{54BA8838-2031-3B41-984A-1F092344A562}" destId="{EE8C548B-EFE2-7848-B6E8-B97209EC5037}" srcOrd="0" destOrd="0" presId="urn:microsoft.com/office/officeart/2005/8/layout/orgChart1"/>
    <dgm:cxn modelId="{92B66B6C-C948-8D48-96BC-5C8EADD0F0E2}" type="presParOf" srcId="{54BA8838-2031-3B41-984A-1F092344A562}" destId="{4C4D0AF1-02BE-864D-AF36-C856DF084D4E}" srcOrd="1" destOrd="0" presId="urn:microsoft.com/office/officeart/2005/8/layout/orgChart1"/>
    <dgm:cxn modelId="{0DB030D6-B192-CC44-98C1-ED7B45C6ACF7}" type="presParOf" srcId="{5A5489FC-CE74-EA44-A394-F76C0239AB5E}" destId="{75086DC7-7C32-6343-9321-C2CDD1CFC231}" srcOrd="1" destOrd="0" presId="urn:microsoft.com/office/officeart/2005/8/layout/orgChart1"/>
    <dgm:cxn modelId="{1A7221E3-B39E-5144-A1AE-1ACA350B012B}" type="presParOf" srcId="{5A5489FC-CE74-EA44-A394-F76C0239AB5E}" destId="{A62B200D-00EA-A54E-AFCE-00EA137F39E9}" srcOrd="2" destOrd="0" presId="urn:microsoft.com/office/officeart/2005/8/layout/orgChart1"/>
    <dgm:cxn modelId="{0672FF15-D860-844C-906F-46C47EC80AB8}" type="presParOf" srcId="{6930A3ED-14E5-B74B-977B-E8C50CB736B3}" destId="{F8A0BB89-09F1-6A4E-9477-5AFA42A5F705}" srcOrd="2" destOrd="0" presId="urn:microsoft.com/office/officeart/2005/8/layout/orgChart1"/>
    <dgm:cxn modelId="{5D10EF51-B4C2-D249-AB63-36E5FEAA4E43}" type="presParOf" srcId="{3C51F18E-E59D-B64B-AEC2-8BAAF3A21B74}" destId="{B3194AB8-9F4A-3B49-8B67-3D16CBF25256}" srcOrd="2" destOrd="0" presId="urn:microsoft.com/office/officeart/2005/8/layout/orgChart1"/>
    <dgm:cxn modelId="{3FA03F3A-ADD5-0340-A920-205B673DA5FB}" type="presParOf" srcId="{3C51F18E-E59D-B64B-AEC2-8BAAF3A21B74}" destId="{051F5433-C2B4-7049-ACD1-327BFE088D02}" srcOrd="3" destOrd="0" presId="urn:microsoft.com/office/officeart/2005/8/layout/orgChart1"/>
    <dgm:cxn modelId="{A4389D1D-1C08-3847-AA15-E6491CC94B6E}" type="presParOf" srcId="{051F5433-C2B4-7049-ACD1-327BFE088D02}" destId="{E7AEDAB6-02A4-984E-9579-AF9DDB2CAFB1}" srcOrd="0" destOrd="0" presId="urn:microsoft.com/office/officeart/2005/8/layout/orgChart1"/>
    <dgm:cxn modelId="{F765A8BE-90DD-C54E-BF9A-32FD540CC4FD}" type="presParOf" srcId="{E7AEDAB6-02A4-984E-9579-AF9DDB2CAFB1}" destId="{FD83918B-F208-3642-9BF9-0D3DF79E08B8}" srcOrd="0" destOrd="0" presId="urn:microsoft.com/office/officeart/2005/8/layout/orgChart1"/>
    <dgm:cxn modelId="{C8C3D3E3-7872-A647-B19F-D3E8B14C4F84}" type="presParOf" srcId="{E7AEDAB6-02A4-984E-9579-AF9DDB2CAFB1}" destId="{F0A98640-8A86-D744-8BC6-F6FE25EB1E30}" srcOrd="1" destOrd="0" presId="urn:microsoft.com/office/officeart/2005/8/layout/orgChart1"/>
    <dgm:cxn modelId="{670E2CE2-D731-6242-B247-7579B4630F92}" type="presParOf" srcId="{051F5433-C2B4-7049-ACD1-327BFE088D02}" destId="{22F5139F-F378-E043-AF15-5CCB0370879A}" srcOrd="1" destOrd="0" presId="urn:microsoft.com/office/officeart/2005/8/layout/orgChart1"/>
    <dgm:cxn modelId="{EF01E366-BACC-2846-8444-119B7707CAF0}" type="presParOf" srcId="{22F5139F-F378-E043-AF15-5CCB0370879A}" destId="{E62AEF42-4DC8-0D4D-95DC-66877C14997B}" srcOrd="0" destOrd="0" presId="urn:microsoft.com/office/officeart/2005/8/layout/orgChart1"/>
    <dgm:cxn modelId="{4E3E5B89-9F9F-7D44-9EF3-627E444FBE0F}" type="presParOf" srcId="{22F5139F-F378-E043-AF15-5CCB0370879A}" destId="{A7AE7874-F885-F447-82C4-56BC5E802C5B}" srcOrd="1" destOrd="0" presId="urn:microsoft.com/office/officeart/2005/8/layout/orgChart1"/>
    <dgm:cxn modelId="{4BAF4D29-EDF4-A641-8FBC-D3FA4CF9DF6A}" type="presParOf" srcId="{A7AE7874-F885-F447-82C4-56BC5E802C5B}" destId="{C5EEA6FE-FF09-274B-9CFE-8619C0E25AD6}" srcOrd="0" destOrd="0" presId="urn:microsoft.com/office/officeart/2005/8/layout/orgChart1"/>
    <dgm:cxn modelId="{57397ACE-F0A2-8A44-BBA5-8F26AAED80B8}" type="presParOf" srcId="{C5EEA6FE-FF09-274B-9CFE-8619C0E25AD6}" destId="{979934C8-527A-E74D-984A-3F3610780CB1}" srcOrd="0" destOrd="0" presId="urn:microsoft.com/office/officeart/2005/8/layout/orgChart1"/>
    <dgm:cxn modelId="{1A11B4EA-42B1-2B4B-90B6-2FDBC266F50D}" type="presParOf" srcId="{C5EEA6FE-FF09-274B-9CFE-8619C0E25AD6}" destId="{E207DC70-768D-AD49-AF64-E683CAE36064}" srcOrd="1" destOrd="0" presId="urn:microsoft.com/office/officeart/2005/8/layout/orgChart1"/>
    <dgm:cxn modelId="{F9398C65-E301-344A-A284-D57780254DF0}" type="presParOf" srcId="{A7AE7874-F885-F447-82C4-56BC5E802C5B}" destId="{E891EA2D-9E21-0B49-8488-EED14ED238BA}" srcOrd="1" destOrd="0" presId="urn:microsoft.com/office/officeart/2005/8/layout/orgChart1"/>
    <dgm:cxn modelId="{C15C33AB-48FB-0E4F-82EF-1AB986332F9F}" type="presParOf" srcId="{A7AE7874-F885-F447-82C4-56BC5E802C5B}" destId="{ECB7D827-0439-BA4B-9D65-0650459C5B4D}" srcOrd="2" destOrd="0" presId="urn:microsoft.com/office/officeart/2005/8/layout/orgChart1"/>
    <dgm:cxn modelId="{9BF8B49E-E058-144F-98A7-04FAEC704F5B}" type="presParOf" srcId="{051F5433-C2B4-7049-ACD1-327BFE088D02}" destId="{857E6F3D-1BEC-1341-A409-6D64F1515AC1}" srcOrd="2" destOrd="0" presId="urn:microsoft.com/office/officeart/2005/8/layout/orgChart1"/>
    <dgm:cxn modelId="{1EE5EA97-067F-CB48-B7BB-24A38401E1FD}" type="presParOf" srcId="{3C51F18E-E59D-B64B-AEC2-8BAAF3A21B74}" destId="{FC5AA051-448B-3244-BCBC-C5B9689D3EB2}" srcOrd="4" destOrd="0" presId="urn:microsoft.com/office/officeart/2005/8/layout/orgChart1"/>
    <dgm:cxn modelId="{FB5D4B12-A598-534E-A8D2-0F529096B00F}" type="presParOf" srcId="{3C51F18E-E59D-B64B-AEC2-8BAAF3A21B74}" destId="{86917E10-0CA1-EB40-9A36-8DD22643B441}" srcOrd="5" destOrd="0" presId="urn:microsoft.com/office/officeart/2005/8/layout/orgChart1"/>
    <dgm:cxn modelId="{34E076FE-47ED-C945-B507-31BDBB16EA43}" type="presParOf" srcId="{86917E10-0CA1-EB40-9A36-8DD22643B441}" destId="{EBAD253F-CF64-6E40-9AE6-3DCF60A7B057}" srcOrd="0" destOrd="0" presId="urn:microsoft.com/office/officeart/2005/8/layout/orgChart1"/>
    <dgm:cxn modelId="{242E2CA1-EB2E-D74B-9133-09F95D4DB194}" type="presParOf" srcId="{EBAD253F-CF64-6E40-9AE6-3DCF60A7B057}" destId="{3BBF7826-FFAD-0B49-B301-84F697D9F2A2}" srcOrd="0" destOrd="0" presId="urn:microsoft.com/office/officeart/2005/8/layout/orgChart1"/>
    <dgm:cxn modelId="{D3C5949D-E39D-0545-B3EE-27353156D4C2}" type="presParOf" srcId="{EBAD253F-CF64-6E40-9AE6-3DCF60A7B057}" destId="{45769E0B-20DC-2049-8805-7A312D7672F7}" srcOrd="1" destOrd="0" presId="urn:microsoft.com/office/officeart/2005/8/layout/orgChart1"/>
    <dgm:cxn modelId="{4AE3B563-7D3A-F64A-B160-4A0B7156B054}" type="presParOf" srcId="{86917E10-0CA1-EB40-9A36-8DD22643B441}" destId="{13F74043-F241-B94D-91FF-EE8637BA9DA8}" srcOrd="1" destOrd="0" presId="urn:microsoft.com/office/officeart/2005/8/layout/orgChart1"/>
    <dgm:cxn modelId="{71384313-1A7C-EE4B-9C14-032CDCF89F87}" type="presParOf" srcId="{13F74043-F241-B94D-91FF-EE8637BA9DA8}" destId="{93F63D02-817A-0748-A9B5-8E89017856BD}" srcOrd="0" destOrd="0" presId="urn:microsoft.com/office/officeart/2005/8/layout/orgChart1"/>
    <dgm:cxn modelId="{CADB5A19-F5A3-9E40-975B-6862337691AD}" type="presParOf" srcId="{13F74043-F241-B94D-91FF-EE8637BA9DA8}" destId="{02759A85-5A40-BF43-9EFF-BEEF8FE0656A}" srcOrd="1" destOrd="0" presId="urn:microsoft.com/office/officeart/2005/8/layout/orgChart1"/>
    <dgm:cxn modelId="{044B29E4-82D8-0841-A057-720644259531}" type="presParOf" srcId="{02759A85-5A40-BF43-9EFF-BEEF8FE0656A}" destId="{E457DD3F-73D9-1C41-802D-1F4E23AEF457}" srcOrd="0" destOrd="0" presId="urn:microsoft.com/office/officeart/2005/8/layout/orgChart1"/>
    <dgm:cxn modelId="{3C3BD0A7-15D5-3049-946F-F4C21A91B5EA}" type="presParOf" srcId="{E457DD3F-73D9-1C41-802D-1F4E23AEF457}" destId="{40EC0775-F2E9-5249-B683-1D9A8C7C6F31}" srcOrd="0" destOrd="0" presId="urn:microsoft.com/office/officeart/2005/8/layout/orgChart1"/>
    <dgm:cxn modelId="{227A8CAC-45FB-AF49-B6BD-1523B8EB27C0}" type="presParOf" srcId="{E457DD3F-73D9-1C41-802D-1F4E23AEF457}" destId="{55DF707E-A1F9-1049-A361-A8E262D3F85D}" srcOrd="1" destOrd="0" presId="urn:microsoft.com/office/officeart/2005/8/layout/orgChart1"/>
    <dgm:cxn modelId="{DADF045F-E738-314E-A938-F46163F7F0D6}" type="presParOf" srcId="{02759A85-5A40-BF43-9EFF-BEEF8FE0656A}" destId="{98C45E21-7564-1F4D-9B8D-35A211C33733}" srcOrd="1" destOrd="0" presId="urn:microsoft.com/office/officeart/2005/8/layout/orgChart1"/>
    <dgm:cxn modelId="{D2052BEA-ECEB-C842-8484-739DE8A2756E}" type="presParOf" srcId="{02759A85-5A40-BF43-9EFF-BEEF8FE0656A}" destId="{CD8E9CD7-452D-6C43-9E41-638F9D71A7C6}" srcOrd="2" destOrd="0" presId="urn:microsoft.com/office/officeart/2005/8/layout/orgChart1"/>
    <dgm:cxn modelId="{8AD47CF8-68E4-3545-BDCD-06E9FEB1E49A}" type="presParOf" srcId="{86917E10-0CA1-EB40-9A36-8DD22643B441}" destId="{9D529862-37C4-7F4A-83CC-BA0D7A7306E3}" srcOrd="2" destOrd="0" presId="urn:microsoft.com/office/officeart/2005/8/layout/orgChart1"/>
    <dgm:cxn modelId="{FB2B063C-B36F-8E4A-9051-919262B61951}" type="presParOf" srcId="{3C51F18E-E59D-B64B-AEC2-8BAAF3A21B74}" destId="{BE10E885-8017-7049-B22D-A7B49FCB4376}" srcOrd="6" destOrd="0" presId="urn:microsoft.com/office/officeart/2005/8/layout/orgChart1"/>
    <dgm:cxn modelId="{8BE0A907-84CB-6244-90ED-F1780201EFA9}" type="presParOf" srcId="{3C51F18E-E59D-B64B-AEC2-8BAAF3A21B74}" destId="{5ABAAD0E-0716-7842-B84D-CBE690D15B46}" srcOrd="7" destOrd="0" presId="urn:microsoft.com/office/officeart/2005/8/layout/orgChart1"/>
    <dgm:cxn modelId="{FA406118-FF6A-7A47-AE0C-D495D3C06C3E}" type="presParOf" srcId="{5ABAAD0E-0716-7842-B84D-CBE690D15B46}" destId="{CA239851-653A-4F46-A301-73AFC840C753}" srcOrd="0" destOrd="0" presId="urn:microsoft.com/office/officeart/2005/8/layout/orgChart1"/>
    <dgm:cxn modelId="{250A2149-8D87-E74E-A11E-A5702CD93A48}" type="presParOf" srcId="{CA239851-653A-4F46-A301-73AFC840C753}" destId="{4F6740F5-D98D-124F-8F0D-45B3E42B3AD3}" srcOrd="0" destOrd="0" presId="urn:microsoft.com/office/officeart/2005/8/layout/orgChart1"/>
    <dgm:cxn modelId="{7CDE3526-FFCA-114A-93B2-FF86CB3FE9D8}" type="presParOf" srcId="{CA239851-653A-4F46-A301-73AFC840C753}" destId="{C33BEB71-90A6-DB4D-9AD7-F6AA41F97623}" srcOrd="1" destOrd="0" presId="urn:microsoft.com/office/officeart/2005/8/layout/orgChart1"/>
    <dgm:cxn modelId="{8BC1BAF4-BBFF-AE42-9B5B-A05A1AA4501F}" type="presParOf" srcId="{5ABAAD0E-0716-7842-B84D-CBE690D15B46}" destId="{C874340C-70EC-CA4C-B960-03B4559C5342}" srcOrd="1" destOrd="0" presId="urn:microsoft.com/office/officeart/2005/8/layout/orgChart1"/>
    <dgm:cxn modelId="{DD568E11-C849-EB4C-AF31-C2E04CADAC3C}" type="presParOf" srcId="{C874340C-70EC-CA4C-B960-03B4559C5342}" destId="{E44FC2AA-2B26-E245-AF81-09AF97924F4B}" srcOrd="0" destOrd="0" presId="urn:microsoft.com/office/officeart/2005/8/layout/orgChart1"/>
    <dgm:cxn modelId="{39DC1869-2E8B-F647-BDCA-3676A8BEA6E8}" type="presParOf" srcId="{C874340C-70EC-CA4C-B960-03B4559C5342}" destId="{A3481EE7-EEEB-6C42-BD53-D677C255988D}" srcOrd="1" destOrd="0" presId="urn:microsoft.com/office/officeart/2005/8/layout/orgChart1"/>
    <dgm:cxn modelId="{BC7B7836-EFD6-B24F-AA76-9DFA9327B896}" type="presParOf" srcId="{A3481EE7-EEEB-6C42-BD53-D677C255988D}" destId="{F78EF8B6-5275-524B-B6F8-401B7C77BBEB}" srcOrd="0" destOrd="0" presId="urn:microsoft.com/office/officeart/2005/8/layout/orgChart1"/>
    <dgm:cxn modelId="{79DC39CF-5327-114F-A99C-EFE38726BC12}" type="presParOf" srcId="{F78EF8B6-5275-524B-B6F8-401B7C77BBEB}" destId="{B7848EB1-A408-0741-8481-87BC6E5ED358}" srcOrd="0" destOrd="0" presId="urn:microsoft.com/office/officeart/2005/8/layout/orgChart1"/>
    <dgm:cxn modelId="{0A81311A-B97C-1D4F-90F0-B19CD39D5337}" type="presParOf" srcId="{F78EF8B6-5275-524B-B6F8-401B7C77BBEB}" destId="{25B50004-1C21-7543-A7D9-11B53FDF907F}" srcOrd="1" destOrd="0" presId="urn:microsoft.com/office/officeart/2005/8/layout/orgChart1"/>
    <dgm:cxn modelId="{142A4588-660B-1249-B22D-172501128FD3}" type="presParOf" srcId="{A3481EE7-EEEB-6C42-BD53-D677C255988D}" destId="{F2AD725C-4548-0844-915E-EF50D6CB60AB}" srcOrd="1" destOrd="0" presId="urn:microsoft.com/office/officeart/2005/8/layout/orgChart1"/>
    <dgm:cxn modelId="{F1AE2CC1-0582-714D-92D3-C1964B60F2A2}" type="presParOf" srcId="{A3481EE7-EEEB-6C42-BD53-D677C255988D}" destId="{CE2FA41B-310C-694E-A7CC-7E055EAC5A73}" srcOrd="2" destOrd="0" presId="urn:microsoft.com/office/officeart/2005/8/layout/orgChart1"/>
    <dgm:cxn modelId="{99E02CCA-2359-7E4E-9068-7DBEDDC8FE81}" type="presParOf" srcId="{5ABAAD0E-0716-7842-B84D-CBE690D15B46}" destId="{0CEB35E7-4292-3C47-A038-7CB690B742B8}" srcOrd="2" destOrd="0" presId="urn:microsoft.com/office/officeart/2005/8/layout/orgChart1"/>
    <dgm:cxn modelId="{287EE28D-1F3F-0346-81E7-D71C7EE6378E}" type="presParOf" srcId="{F794F727-EF30-2740-A779-1DD1E8E95DA1}" destId="{C20C41C0-DA18-BA4B-8E39-F342EF2CED2C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859A7F46-08B8-F346-B158-33AF7AB12715}" type="doc">
      <dgm:prSet loTypeId="urn:microsoft.com/office/officeart/2005/8/layout/orgChart1" loCatId="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en-US"/>
        </a:p>
      </dgm:t>
    </dgm:pt>
    <dgm:pt modelId="{50CC7EC1-F4A3-8F46-86CD-01C6BA0DC084}">
      <dgm:prSet phldrT="[Text]"/>
      <dgm:spPr/>
      <dgm:t>
        <a:bodyPr/>
        <a:lstStyle/>
        <a:p>
          <a:r>
            <a:rPr lang="en-US" dirty="0" smtClean="0"/>
            <a:t>eduGain Support</a:t>
          </a:r>
          <a:endParaRPr lang="en-US" dirty="0"/>
        </a:p>
      </dgm:t>
    </dgm:pt>
    <dgm:pt modelId="{8C85C45F-E069-F040-A704-F9921F945672}" type="parTrans" cxnId="{805A6744-2DDC-A64F-8F78-F8AE585B9BCB}">
      <dgm:prSet/>
      <dgm:spPr/>
      <dgm:t>
        <a:bodyPr/>
        <a:lstStyle/>
        <a:p>
          <a:endParaRPr lang="en-US"/>
        </a:p>
      </dgm:t>
    </dgm:pt>
    <dgm:pt modelId="{D073D6F3-CCB6-7449-B311-B5DFAACF0476}" type="sibTrans" cxnId="{805A6744-2DDC-A64F-8F78-F8AE585B9BCB}">
      <dgm:prSet/>
      <dgm:spPr/>
      <dgm:t>
        <a:bodyPr/>
        <a:lstStyle/>
        <a:p>
          <a:endParaRPr lang="en-US"/>
        </a:p>
      </dgm:t>
    </dgm:pt>
    <dgm:pt modelId="{30ADA632-6DA6-B34C-94BE-BD2BDE0239E6}">
      <dgm:prSet phldrT="[Text]"/>
      <dgm:spPr/>
      <dgm:t>
        <a:bodyPr/>
        <a:lstStyle/>
        <a:p>
          <a:r>
            <a:rPr lang="en-US" dirty="0" err="1" smtClean="0"/>
            <a:t>Incommon</a:t>
          </a:r>
          <a:endParaRPr lang="en-US" dirty="0"/>
        </a:p>
      </dgm:t>
    </dgm:pt>
    <dgm:pt modelId="{CF7BF9FD-7AF5-094F-B814-0FDA348B46FA}" type="parTrans" cxnId="{E7E706CD-7EA9-D34A-A33D-8D4C837DE373}">
      <dgm:prSet/>
      <dgm:spPr/>
      <dgm:t>
        <a:bodyPr/>
        <a:lstStyle/>
        <a:p>
          <a:endParaRPr lang="en-US"/>
        </a:p>
      </dgm:t>
    </dgm:pt>
    <dgm:pt modelId="{82D7D6E3-59BC-7446-9837-EFCE44C28DB1}" type="sibTrans" cxnId="{E7E706CD-7EA9-D34A-A33D-8D4C837DE373}">
      <dgm:prSet/>
      <dgm:spPr/>
      <dgm:t>
        <a:bodyPr/>
        <a:lstStyle/>
        <a:p>
          <a:endParaRPr lang="en-US"/>
        </a:p>
      </dgm:t>
    </dgm:pt>
    <dgm:pt modelId="{623712E0-0B87-9040-A25A-DF70345A6EE1}">
      <dgm:prSet phldrT="[Text]"/>
      <dgm:spPr/>
      <dgm:t>
        <a:bodyPr/>
        <a:lstStyle/>
        <a:p>
          <a:r>
            <a:rPr lang="en-US" dirty="0" err="1" smtClean="0"/>
            <a:t>SURFconext</a:t>
          </a:r>
          <a:endParaRPr lang="en-US" dirty="0"/>
        </a:p>
      </dgm:t>
    </dgm:pt>
    <dgm:pt modelId="{66F38D20-0414-BA4D-A8F7-B3B7A887DEFC}" type="parTrans" cxnId="{BE117516-9402-8840-A69D-1439F4A377F2}">
      <dgm:prSet/>
      <dgm:spPr/>
      <dgm:t>
        <a:bodyPr/>
        <a:lstStyle/>
        <a:p>
          <a:endParaRPr lang="en-US"/>
        </a:p>
      </dgm:t>
    </dgm:pt>
    <dgm:pt modelId="{7EF29F94-D4F7-B844-BA5D-69FF011D5A9D}" type="sibTrans" cxnId="{BE117516-9402-8840-A69D-1439F4A377F2}">
      <dgm:prSet/>
      <dgm:spPr/>
      <dgm:t>
        <a:bodyPr/>
        <a:lstStyle/>
        <a:p>
          <a:endParaRPr lang="en-US"/>
        </a:p>
      </dgm:t>
    </dgm:pt>
    <dgm:pt modelId="{6D55A0B3-9307-2F4E-91D7-18499D789F43}">
      <dgm:prSet phldrT="[Text]"/>
      <dgm:spPr/>
      <dgm:t>
        <a:bodyPr/>
        <a:lstStyle/>
        <a:p>
          <a:r>
            <a:rPr lang="en-US" dirty="0" smtClean="0"/>
            <a:t>IDEM</a:t>
          </a:r>
          <a:endParaRPr lang="en-US" dirty="0"/>
        </a:p>
      </dgm:t>
    </dgm:pt>
    <dgm:pt modelId="{6A9318D9-CD0F-5448-9AAC-42BF43FC122B}" type="parTrans" cxnId="{41095682-8318-7748-8B1F-A3072DF80712}">
      <dgm:prSet/>
      <dgm:spPr/>
      <dgm:t>
        <a:bodyPr/>
        <a:lstStyle/>
        <a:p>
          <a:endParaRPr lang="en-US"/>
        </a:p>
      </dgm:t>
    </dgm:pt>
    <dgm:pt modelId="{8F7A85C5-5E17-CB43-9BCF-71E9C8BAF029}" type="sibTrans" cxnId="{41095682-8318-7748-8B1F-A3072DF80712}">
      <dgm:prSet/>
      <dgm:spPr/>
      <dgm:t>
        <a:bodyPr/>
        <a:lstStyle/>
        <a:p>
          <a:endParaRPr lang="en-US"/>
        </a:p>
      </dgm:t>
    </dgm:pt>
    <dgm:pt modelId="{575833F5-F0D0-F845-A922-95CFD6E82A63}">
      <dgm:prSet phldrT="[Text]"/>
      <dgm:spPr/>
      <dgm:t>
        <a:bodyPr/>
        <a:lstStyle/>
        <a:p>
          <a:r>
            <a:rPr lang="en-US" dirty="0" smtClean="0"/>
            <a:t>LIGO </a:t>
          </a:r>
          <a:endParaRPr lang="en-US" dirty="0"/>
        </a:p>
      </dgm:t>
    </dgm:pt>
    <dgm:pt modelId="{80FA94F1-2C94-6248-8E0A-396A9EBB2949}" type="parTrans" cxnId="{A331A314-1DAD-EB45-B46C-CC7FD07333F5}">
      <dgm:prSet/>
      <dgm:spPr/>
      <dgm:t>
        <a:bodyPr/>
        <a:lstStyle/>
        <a:p>
          <a:endParaRPr lang="en-US"/>
        </a:p>
      </dgm:t>
    </dgm:pt>
    <dgm:pt modelId="{C8A6A9AE-5AB1-0345-BCF0-6B1D5C7A6704}" type="sibTrans" cxnId="{A331A314-1DAD-EB45-B46C-CC7FD07333F5}">
      <dgm:prSet/>
      <dgm:spPr/>
      <dgm:t>
        <a:bodyPr/>
        <a:lstStyle/>
        <a:p>
          <a:endParaRPr lang="en-US"/>
        </a:p>
      </dgm:t>
    </dgm:pt>
    <dgm:pt modelId="{45338563-6D8D-7E4E-87D5-70F16512854D}">
      <dgm:prSet phldrT="[Text]"/>
      <dgm:spPr/>
      <dgm:t>
        <a:bodyPr/>
        <a:lstStyle/>
        <a:p>
          <a:r>
            <a:rPr lang="en-US" dirty="0" smtClean="0"/>
            <a:t>INFN</a:t>
          </a:r>
          <a:endParaRPr lang="en-US" dirty="0"/>
        </a:p>
      </dgm:t>
    </dgm:pt>
    <dgm:pt modelId="{65DCAD71-839E-A54B-8DA8-CCC3F72C98E8}" type="parTrans" cxnId="{A2F29A97-0984-1D46-8DE8-89CBD76A0796}">
      <dgm:prSet/>
      <dgm:spPr/>
      <dgm:t>
        <a:bodyPr/>
        <a:lstStyle/>
        <a:p>
          <a:endParaRPr lang="en-US"/>
        </a:p>
      </dgm:t>
    </dgm:pt>
    <dgm:pt modelId="{ACD52F5C-12A9-E345-989D-9DD51F9DB722}" type="sibTrans" cxnId="{A2F29A97-0984-1D46-8DE8-89CBD76A0796}">
      <dgm:prSet/>
      <dgm:spPr/>
      <dgm:t>
        <a:bodyPr/>
        <a:lstStyle/>
        <a:p>
          <a:endParaRPr lang="en-US"/>
        </a:p>
      </dgm:t>
    </dgm:pt>
    <dgm:pt modelId="{DCE13D43-7B89-EA4F-9D04-0CBC129220CF}">
      <dgm:prSet phldrT="[Text]"/>
      <dgm:spPr/>
      <dgm:t>
        <a:bodyPr/>
        <a:lstStyle/>
        <a:p>
          <a:r>
            <a:rPr lang="en-US" dirty="0" smtClean="0"/>
            <a:t>SWITCH-AAI</a:t>
          </a:r>
          <a:endParaRPr lang="en-US" dirty="0"/>
        </a:p>
      </dgm:t>
    </dgm:pt>
    <dgm:pt modelId="{11A07E70-6694-FC41-AF63-8716E424064A}" type="parTrans" cxnId="{537AA9AA-0DB9-7E40-9A16-B7D9393D1153}">
      <dgm:prSet/>
      <dgm:spPr/>
      <dgm:t>
        <a:bodyPr/>
        <a:lstStyle/>
        <a:p>
          <a:endParaRPr lang="en-US"/>
        </a:p>
      </dgm:t>
    </dgm:pt>
    <dgm:pt modelId="{7FDA91F6-459D-0949-A73B-40B4F6683815}" type="sibTrans" cxnId="{537AA9AA-0DB9-7E40-9A16-B7D9393D1153}">
      <dgm:prSet/>
      <dgm:spPr/>
      <dgm:t>
        <a:bodyPr/>
        <a:lstStyle/>
        <a:p>
          <a:endParaRPr lang="en-US"/>
        </a:p>
      </dgm:t>
    </dgm:pt>
    <dgm:pt modelId="{E63F52D8-9A36-4045-90C4-B0CB853EE8AC}">
      <dgm:prSet phldrT="[Text]"/>
      <dgm:spPr/>
      <dgm:t>
        <a:bodyPr/>
        <a:lstStyle/>
        <a:p>
          <a:r>
            <a:rPr lang="en-US" dirty="0" smtClean="0"/>
            <a:t>CERN</a:t>
          </a:r>
          <a:endParaRPr lang="en-US" dirty="0"/>
        </a:p>
      </dgm:t>
    </dgm:pt>
    <dgm:pt modelId="{9EFC3422-D376-174A-883E-F8B7A96426A4}" type="parTrans" cxnId="{4389C8A9-C6A5-6347-8889-42B90CB49274}">
      <dgm:prSet/>
      <dgm:spPr/>
      <dgm:t>
        <a:bodyPr/>
        <a:lstStyle/>
        <a:p>
          <a:endParaRPr lang="en-US"/>
        </a:p>
      </dgm:t>
    </dgm:pt>
    <dgm:pt modelId="{1B7C854A-4900-6143-A36D-4CB9CBE3360A}" type="sibTrans" cxnId="{4389C8A9-C6A5-6347-8889-42B90CB49274}">
      <dgm:prSet/>
      <dgm:spPr/>
      <dgm:t>
        <a:bodyPr/>
        <a:lstStyle/>
        <a:p>
          <a:endParaRPr lang="en-US"/>
        </a:p>
      </dgm:t>
    </dgm:pt>
    <dgm:pt modelId="{3359D7B3-559A-2844-9864-70C50421DF0B}">
      <dgm:prSet phldrT="[Text]"/>
      <dgm:spPr>
        <a:solidFill>
          <a:srgbClr val="008000"/>
        </a:solidFill>
      </dgm:spPr>
      <dgm:t>
        <a:bodyPr/>
        <a:lstStyle/>
        <a:p>
          <a:r>
            <a:rPr lang="en-US" dirty="0" err="1" smtClean="0"/>
            <a:t>Nikhef</a:t>
          </a:r>
          <a:r>
            <a:rPr lang="en-US" dirty="0" smtClean="0"/>
            <a:t> </a:t>
          </a:r>
          <a:r>
            <a:rPr lang="en-US" dirty="0" err="1" smtClean="0"/>
            <a:t>RCAuth</a:t>
          </a:r>
          <a:endParaRPr lang="en-US" dirty="0"/>
        </a:p>
      </dgm:t>
    </dgm:pt>
    <dgm:pt modelId="{35822590-A0A6-1746-B565-298E89ACED6F}" type="parTrans" cxnId="{B0611744-22D2-F844-9E12-0EA88A289B00}">
      <dgm:prSet/>
      <dgm:spPr/>
      <dgm:t>
        <a:bodyPr/>
        <a:lstStyle/>
        <a:p>
          <a:endParaRPr lang="en-US"/>
        </a:p>
      </dgm:t>
    </dgm:pt>
    <dgm:pt modelId="{F1C32DB1-BFC0-C549-86BC-7493DE2270FD}" type="sibTrans" cxnId="{B0611744-22D2-F844-9E12-0EA88A289B00}">
      <dgm:prSet/>
      <dgm:spPr/>
      <dgm:t>
        <a:bodyPr/>
        <a:lstStyle/>
        <a:p>
          <a:endParaRPr lang="en-US"/>
        </a:p>
      </dgm:t>
    </dgm:pt>
    <dgm:pt modelId="{5D40953B-3C86-5F42-B680-C6A5BF5FEB7B}" type="pres">
      <dgm:prSet presAssocID="{859A7F46-08B8-F346-B158-33AF7AB12715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F794F727-EF30-2740-A779-1DD1E8E95DA1}" type="pres">
      <dgm:prSet presAssocID="{50CC7EC1-F4A3-8F46-86CD-01C6BA0DC084}" presName="hierRoot1" presStyleCnt="0">
        <dgm:presLayoutVars>
          <dgm:hierBranch val="init"/>
        </dgm:presLayoutVars>
      </dgm:prSet>
      <dgm:spPr/>
    </dgm:pt>
    <dgm:pt modelId="{9426A756-BC61-B94D-A68D-1089E8F68962}" type="pres">
      <dgm:prSet presAssocID="{50CC7EC1-F4A3-8F46-86CD-01C6BA0DC084}" presName="rootComposite1" presStyleCnt="0"/>
      <dgm:spPr/>
    </dgm:pt>
    <dgm:pt modelId="{A96CC031-D6D7-994A-B999-0E5BB5072A38}" type="pres">
      <dgm:prSet presAssocID="{50CC7EC1-F4A3-8F46-86CD-01C6BA0DC084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75A1F7CA-247E-CC41-B33A-51AC704797F0}" type="pres">
      <dgm:prSet presAssocID="{50CC7EC1-F4A3-8F46-86CD-01C6BA0DC084}" presName="rootConnector1" presStyleLbl="node1" presStyleIdx="0" presStyleCnt="0"/>
      <dgm:spPr/>
      <dgm:t>
        <a:bodyPr/>
        <a:lstStyle/>
        <a:p>
          <a:endParaRPr lang="en-US"/>
        </a:p>
      </dgm:t>
    </dgm:pt>
    <dgm:pt modelId="{3C51F18E-E59D-B64B-AEC2-8BAAF3A21B74}" type="pres">
      <dgm:prSet presAssocID="{50CC7EC1-F4A3-8F46-86CD-01C6BA0DC084}" presName="hierChild2" presStyleCnt="0"/>
      <dgm:spPr/>
    </dgm:pt>
    <dgm:pt modelId="{944AADAE-613C-954B-9547-6B8A6203E31C}" type="pres">
      <dgm:prSet presAssocID="{11A07E70-6694-FC41-AF63-8716E424064A}" presName="Name37" presStyleLbl="parChTrans1D2" presStyleIdx="0" presStyleCnt="4"/>
      <dgm:spPr/>
      <dgm:t>
        <a:bodyPr/>
        <a:lstStyle/>
        <a:p>
          <a:endParaRPr lang="en-US"/>
        </a:p>
      </dgm:t>
    </dgm:pt>
    <dgm:pt modelId="{6930A3ED-14E5-B74B-977B-E8C50CB736B3}" type="pres">
      <dgm:prSet presAssocID="{DCE13D43-7B89-EA4F-9D04-0CBC129220CF}" presName="hierRoot2" presStyleCnt="0">
        <dgm:presLayoutVars>
          <dgm:hierBranch val="init"/>
        </dgm:presLayoutVars>
      </dgm:prSet>
      <dgm:spPr/>
    </dgm:pt>
    <dgm:pt modelId="{7715E65C-616B-0741-94E9-62A33907F042}" type="pres">
      <dgm:prSet presAssocID="{DCE13D43-7B89-EA4F-9D04-0CBC129220CF}" presName="rootComposite" presStyleCnt="0"/>
      <dgm:spPr/>
    </dgm:pt>
    <dgm:pt modelId="{2340E5F0-EC33-4248-AF40-9B53E5969D4E}" type="pres">
      <dgm:prSet presAssocID="{DCE13D43-7B89-EA4F-9D04-0CBC129220CF}" presName="rootText" presStyleLbl="node2" presStyleIdx="0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E22BCE3F-AEFF-FB4F-B431-063B91617232}" type="pres">
      <dgm:prSet presAssocID="{DCE13D43-7B89-EA4F-9D04-0CBC129220CF}" presName="rootConnector" presStyleLbl="node2" presStyleIdx="0" presStyleCnt="4"/>
      <dgm:spPr/>
      <dgm:t>
        <a:bodyPr/>
        <a:lstStyle/>
        <a:p>
          <a:endParaRPr lang="en-US"/>
        </a:p>
      </dgm:t>
    </dgm:pt>
    <dgm:pt modelId="{B81D71DC-4AC8-B04C-9415-57D3955026BD}" type="pres">
      <dgm:prSet presAssocID="{DCE13D43-7B89-EA4F-9D04-0CBC129220CF}" presName="hierChild4" presStyleCnt="0"/>
      <dgm:spPr/>
    </dgm:pt>
    <dgm:pt modelId="{20450CD0-BF1C-8141-9E4F-AFD21CB95CD4}" type="pres">
      <dgm:prSet presAssocID="{9EFC3422-D376-174A-883E-F8B7A96426A4}" presName="Name37" presStyleLbl="parChTrans1D3" presStyleIdx="0" presStyleCnt="4"/>
      <dgm:spPr/>
      <dgm:t>
        <a:bodyPr/>
        <a:lstStyle/>
        <a:p>
          <a:endParaRPr lang="en-US"/>
        </a:p>
      </dgm:t>
    </dgm:pt>
    <dgm:pt modelId="{5A5489FC-CE74-EA44-A394-F76C0239AB5E}" type="pres">
      <dgm:prSet presAssocID="{E63F52D8-9A36-4045-90C4-B0CB853EE8AC}" presName="hierRoot2" presStyleCnt="0">
        <dgm:presLayoutVars>
          <dgm:hierBranch val="init"/>
        </dgm:presLayoutVars>
      </dgm:prSet>
      <dgm:spPr/>
    </dgm:pt>
    <dgm:pt modelId="{54BA8838-2031-3B41-984A-1F092344A562}" type="pres">
      <dgm:prSet presAssocID="{E63F52D8-9A36-4045-90C4-B0CB853EE8AC}" presName="rootComposite" presStyleCnt="0"/>
      <dgm:spPr/>
    </dgm:pt>
    <dgm:pt modelId="{EE8C548B-EFE2-7848-B6E8-B97209EC5037}" type="pres">
      <dgm:prSet presAssocID="{E63F52D8-9A36-4045-90C4-B0CB853EE8AC}" presName="rootText" presStyleLbl="node3" presStyleIdx="0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4C4D0AF1-02BE-864D-AF36-C856DF084D4E}" type="pres">
      <dgm:prSet presAssocID="{E63F52D8-9A36-4045-90C4-B0CB853EE8AC}" presName="rootConnector" presStyleLbl="node3" presStyleIdx="0" presStyleCnt="4"/>
      <dgm:spPr/>
      <dgm:t>
        <a:bodyPr/>
        <a:lstStyle/>
        <a:p>
          <a:endParaRPr lang="en-US"/>
        </a:p>
      </dgm:t>
    </dgm:pt>
    <dgm:pt modelId="{75086DC7-7C32-6343-9321-C2CDD1CFC231}" type="pres">
      <dgm:prSet presAssocID="{E63F52D8-9A36-4045-90C4-B0CB853EE8AC}" presName="hierChild4" presStyleCnt="0"/>
      <dgm:spPr/>
    </dgm:pt>
    <dgm:pt modelId="{A62B200D-00EA-A54E-AFCE-00EA137F39E9}" type="pres">
      <dgm:prSet presAssocID="{E63F52D8-9A36-4045-90C4-B0CB853EE8AC}" presName="hierChild5" presStyleCnt="0"/>
      <dgm:spPr/>
    </dgm:pt>
    <dgm:pt modelId="{F8A0BB89-09F1-6A4E-9477-5AFA42A5F705}" type="pres">
      <dgm:prSet presAssocID="{DCE13D43-7B89-EA4F-9D04-0CBC129220CF}" presName="hierChild5" presStyleCnt="0"/>
      <dgm:spPr/>
    </dgm:pt>
    <dgm:pt modelId="{B3194AB8-9F4A-3B49-8B67-3D16CBF25256}" type="pres">
      <dgm:prSet presAssocID="{CF7BF9FD-7AF5-094F-B814-0FDA348B46FA}" presName="Name37" presStyleLbl="parChTrans1D2" presStyleIdx="1" presStyleCnt="4"/>
      <dgm:spPr/>
      <dgm:t>
        <a:bodyPr/>
        <a:lstStyle/>
        <a:p>
          <a:endParaRPr lang="en-US"/>
        </a:p>
      </dgm:t>
    </dgm:pt>
    <dgm:pt modelId="{051F5433-C2B4-7049-ACD1-327BFE088D02}" type="pres">
      <dgm:prSet presAssocID="{30ADA632-6DA6-B34C-94BE-BD2BDE0239E6}" presName="hierRoot2" presStyleCnt="0">
        <dgm:presLayoutVars>
          <dgm:hierBranch val="init"/>
        </dgm:presLayoutVars>
      </dgm:prSet>
      <dgm:spPr/>
    </dgm:pt>
    <dgm:pt modelId="{E7AEDAB6-02A4-984E-9579-AF9DDB2CAFB1}" type="pres">
      <dgm:prSet presAssocID="{30ADA632-6DA6-B34C-94BE-BD2BDE0239E6}" presName="rootComposite" presStyleCnt="0"/>
      <dgm:spPr/>
    </dgm:pt>
    <dgm:pt modelId="{FD83918B-F208-3642-9BF9-0D3DF79E08B8}" type="pres">
      <dgm:prSet presAssocID="{30ADA632-6DA6-B34C-94BE-BD2BDE0239E6}" presName="rootText" presStyleLbl="node2" presStyleIdx="1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F0A98640-8A86-D744-8BC6-F6FE25EB1E30}" type="pres">
      <dgm:prSet presAssocID="{30ADA632-6DA6-B34C-94BE-BD2BDE0239E6}" presName="rootConnector" presStyleLbl="node2" presStyleIdx="1" presStyleCnt="4"/>
      <dgm:spPr/>
      <dgm:t>
        <a:bodyPr/>
        <a:lstStyle/>
        <a:p>
          <a:endParaRPr lang="en-US"/>
        </a:p>
      </dgm:t>
    </dgm:pt>
    <dgm:pt modelId="{22F5139F-F378-E043-AF15-5CCB0370879A}" type="pres">
      <dgm:prSet presAssocID="{30ADA632-6DA6-B34C-94BE-BD2BDE0239E6}" presName="hierChild4" presStyleCnt="0"/>
      <dgm:spPr/>
    </dgm:pt>
    <dgm:pt modelId="{E62AEF42-4DC8-0D4D-95DC-66877C14997B}" type="pres">
      <dgm:prSet presAssocID="{80FA94F1-2C94-6248-8E0A-396A9EBB2949}" presName="Name37" presStyleLbl="parChTrans1D3" presStyleIdx="1" presStyleCnt="4"/>
      <dgm:spPr/>
      <dgm:t>
        <a:bodyPr/>
        <a:lstStyle/>
        <a:p>
          <a:endParaRPr lang="en-US"/>
        </a:p>
      </dgm:t>
    </dgm:pt>
    <dgm:pt modelId="{A7AE7874-F885-F447-82C4-56BC5E802C5B}" type="pres">
      <dgm:prSet presAssocID="{575833F5-F0D0-F845-A922-95CFD6E82A63}" presName="hierRoot2" presStyleCnt="0">
        <dgm:presLayoutVars>
          <dgm:hierBranch val="init"/>
        </dgm:presLayoutVars>
      </dgm:prSet>
      <dgm:spPr/>
    </dgm:pt>
    <dgm:pt modelId="{C5EEA6FE-FF09-274B-9CFE-8619C0E25AD6}" type="pres">
      <dgm:prSet presAssocID="{575833F5-F0D0-F845-A922-95CFD6E82A63}" presName="rootComposite" presStyleCnt="0"/>
      <dgm:spPr/>
    </dgm:pt>
    <dgm:pt modelId="{979934C8-527A-E74D-984A-3F3610780CB1}" type="pres">
      <dgm:prSet presAssocID="{575833F5-F0D0-F845-A922-95CFD6E82A63}" presName="rootText" presStyleLbl="node3" presStyleIdx="1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E207DC70-768D-AD49-AF64-E683CAE36064}" type="pres">
      <dgm:prSet presAssocID="{575833F5-F0D0-F845-A922-95CFD6E82A63}" presName="rootConnector" presStyleLbl="node3" presStyleIdx="1" presStyleCnt="4"/>
      <dgm:spPr/>
      <dgm:t>
        <a:bodyPr/>
        <a:lstStyle/>
        <a:p>
          <a:endParaRPr lang="en-US"/>
        </a:p>
      </dgm:t>
    </dgm:pt>
    <dgm:pt modelId="{E891EA2D-9E21-0B49-8488-EED14ED238BA}" type="pres">
      <dgm:prSet presAssocID="{575833F5-F0D0-F845-A922-95CFD6E82A63}" presName="hierChild4" presStyleCnt="0"/>
      <dgm:spPr/>
    </dgm:pt>
    <dgm:pt modelId="{ECB7D827-0439-BA4B-9D65-0650459C5B4D}" type="pres">
      <dgm:prSet presAssocID="{575833F5-F0D0-F845-A922-95CFD6E82A63}" presName="hierChild5" presStyleCnt="0"/>
      <dgm:spPr/>
    </dgm:pt>
    <dgm:pt modelId="{857E6F3D-1BEC-1341-A409-6D64F1515AC1}" type="pres">
      <dgm:prSet presAssocID="{30ADA632-6DA6-B34C-94BE-BD2BDE0239E6}" presName="hierChild5" presStyleCnt="0"/>
      <dgm:spPr/>
    </dgm:pt>
    <dgm:pt modelId="{FC5AA051-448B-3244-BCBC-C5B9689D3EB2}" type="pres">
      <dgm:prSet presAssocID="{66F38D20-0414-BA4D-A8F7-B3B7A887DEFC}" presName="Name37" presStyleLbl="parChTrans1D2" presStyleIdx="2" presStyleCnt="4"/>
      <dgm:spPr/>
      <dgm:t>
        <a:bodyPr/>
        <a:lstStyle/>
        <a:p>
          <a:endParaRPr lang="en-US"/>
        </a:p>
      </dgm:t>
    </dgm:pt>
    <dgm:pt modelId="{86917E10-0CA1-EB40-9A36-8DD22643B441}" type="pres">
      <dgm:prSet presAssocID="{623712E0-0B87-9040-A25A-DF70345A6EE1}" presName="hierRoot2" presStyleCnt="0">
        <dgm:presLayoutVars>
          <dgm:hierBranch val="init"/>
        </dgm:presLayoutVars>
      </dgm:prSet>
      <dgm:spPr/>
    </dgm:pt>
    <dgm:pt modelId="{EBAD253F-CF64-6E40-9AE6-3DCF60A7B057}" type="pres">
      <dgm:prSet presAssocID="{623712E0-0B87-9040-A25A-DF70345A6EE1}" presName="rootComposite" presStyleCnt="0"/>
      <dgm:spPr/>
    </dgm:pt>
    <dgm:pt modelId="{3BBF7826-FFAD-0B49-B301-84F697D9F2A2}" type="pres">
      <dgm:prSet presAssocID="{623712E0-0B87-9040-A25A-DF70345A6EE1}" presName="rootText" presStyleLbl="node2" presStyleIdx="2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45769E0B-20DC-2049-8805-7A312D7672F7}" type="pres">
      <dgm:prSet presAssocID="{623712E0-0B87-9040-A25A-DF70345A6EE1}" presName="rootConnector" presStyleLbl="node2" presStyleIdx="2" presStyleCnt="4"/>
      <dgm:spPr/>
      <dgm:t>
        <a:bodyPr/>
        <a:lstStyle/>
        <a:p>
          <a:endParaRPr lang="en-US"/>
        </a:p>
      </dgm:t>
    </dgm:pt>
    <dgm:pt modelId="{13F74043-F241-B94D-91FF-EE8637BA9DA8}" type="pres">
      <dgm:prSet presAssocID="{623712E0-0B87-9040-A25A-DF70345A6EE1}" presName="hierChild4" presStyleCnt="0"/>
      <dgm:spPr/>
    </dgm:pt>
    <dgm:pt modelId="{93F63D02-817A-0748-A9B5-8E89017856BD}" type="pres">
      <dgm:prSet presAssocID="{35822590-A0A6-1746-B565-298E89ACED6F}" presName="Name37" presStyleLbl="parChTrans1D3" presStyleIdx="2" presStyleCnt="4"/>
      <dgm:spPr/>
      <dgm:t>
        <a:bodyPr/>
        <a:lstStyle/>
        <a:p>
          <a:endParaRPr lang="en-US"/>
        </a:p>
      </dgm:t>
    </dgm:pt>
    <dgm:pt modelId="{02759A85-5A40-BF43-9EFF-BEEF8FE0656A}" type="pres">
      <dgm:prSet presAssocID="{3359D7B3-559A-2844-9864-70C50421DF0B}" presName="hierRoot2" presStyleCnt="0">
        <dgm:presLayoutVars>
          <dgm:hierBranch val="init"/>
        </dgm:presLayoutVars>
      </dgm:prSet>
      <dgm:spPr/>
    </dgm:pt>
    <dgm:pt modelId="{E457DD3F-73D9-1C41-802D-1F4E23AEF457}" type="pres">
      <dgm:prSet presAssocID="{3359D7B3-559A-2844-9864-70C50421DF0B}" presName="rootComposite" presStyleCnt="0"/>
      <dgm:spPr/>
    </dgm:pt>
    <dgm:pt modelId="{40EC0775-F2E9-5249-B683-1D9A8C7C6F31}" type="pres">
      <dgm:prSet presAssocID="{3359D7B3-559A-2844-9864-70C50421DF0B}" presName="rootText" presStyleLbl="node3" presStyleIdx="2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55DF707E-A1F9-1049-A361-A8E262D3F85D}" type="pres">
      <dgm:prSet presAssocID="{3359D7B3-559A-2844-9864-70C50421DF0B}" presName="rootConnector" presStyleLbl="node3" presStyleIdx="2" presStyleCnt="4"/>
      <dgm:spPr/>
      <dgm:t>
        <a:bodyPr/>
        <a:lstStyle/>
        <a:p>
          <a:endParaRPr lang="en-US"/>
        </a:p>
      </dgm:t>
    </dgm:pt>
    <dgm:pt modelId="{98C45E21-7564-1F4D-9B8D-35A211C33733}" type="pres">
      <dgm:prSet presAssocID="{3359D7B3-559A-2844-9864-70C50421DF0B}" presName="hierChild4" presStyleCnt="0"/>
      <dgm:spPr/>
    </dgm:pt>
    <dgm:pt modelId="{CD8E9CD7-452D-6C43-9E41-638F9D71A7C6}" type="pres">
      <dgm:prSet presAssocID="{3359D7B3-559A-2844-9864-70C50421DF0B}" presName="hierChild5" presStyleCnt="0"/>
      <dgm:spPr/>
    </dgm:pt>
    <dgm:pt modelId="{9D529862-37C4-7F4A-83CC-BA0D7A7306E3}" type="pres">
      <dgm:prSet presAssocID="{623712E0-0B87-9040-A25A-DF70345A6EE1}" presName="hierChild5" presStyleCnt="0"/>
      <dgm:spPr/>
    </dgm:pt>
    <dgm:pt modelId="{BE10E885-8017-7049-B22D-A7B49FCB4376}" type="pres">
      <dgm:prSet presAssocID="{6A9318D9-CD0F-5448-9AAC-42BF43FC122B}" presName="Name37" presStyleLbl="parChTrans1D2" presStyleIdx="3" presStyleCnt="4"/>
      <dgm:spPr/>
      <dgm:t>
        <a:bodyPr/>
        <a:lstStyle/>
        <a:p>
          <a:endParaRPr lang="en-US"/>
        </a:p>
      </dgm:t>
    </dgm:pt>
    <dgm:pt modelId="{5ABAAD0E-0716-7842-B84D-CBE690D15B46}" type="pres">
      <dgm:prSet presAssocID="{6D55A0B3-9307-2F4E-91D7-18499D789F43}" presName="hierRoot2" presStyleCnt="0">
        <dgm:presLayoutVars>
          <dgm:hierBranch val="init"/>
        </dgm:presLayoutVars>
      </dgm:prSet>
      <dgm:spPr/>
    </dgm:pt>
    <dgm:pt modelId="{CA239851-653A-4F46-A301-73AFC840C753}" type="pres">
      <dgm:prSet presAssocID="{6D55A0B3-9307-2F4E-91D7-18499D789F43}" presName="rootComposite" presStyleCnt="0"/>
      <dgm:spPr/>
    </dgm:pt>
    <dgm:pt modelId="{4F6740F5-D98D-124F-8F0D-45B3E42B3AD3}" type="pres">
      <dgm:prSet presAssocID="{6D55A0B3-9307-2F4E-91D7-18499D789F43}" presName="rootText" presStyleLbl="node2" presStyleIdx="3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C33BEB71-90A6-DB4D-9AD7-F6AA41F97623}" type="pres">
      <dgm:prSet presAssocID="{6D55A0B3-9307-2F4E-91D7-18499D789F43}" presName="rootConnector" presStyleLbl="node2" presStyleIdx="3" presStyleCnt="4"/>
      <dgm:spPr/>
      <dgm:t>
        <a:bodyPr/>
        <a:lstStyle/>
        <a:p>
          <a:endParaRPr lang="en-US"/>
        </a:p>
      </dgm:t>
    </dgm:pt>
    <dgm:pt modelId="{C874340C-70EC-CA4C-B960-03B4559C5342}" type="pres">
      <dgm:prSet presAssocID="{6D55A0B3-9307-2F4E-91D7-18499D789F43}" presName="hierChild4" presStyleCnt="0"/>
      <dgm:spPr/>
    </dgm:pt>
    <dgm:pt modelId="{E44FC2AA-2B26-E245-AF81-09AF97924F4B}" type="pres">
      <dgm:prSet presAssocID="{65DCAD71-839E-A54B-8DA8-CCC3F72C98E8}" presName="Name37" presStyleLbl="parChTrans1D3" presStyleIdx="3" presStyleCnt="4"/>
      <dgm:spPr/>
      <dgm:t>
        <a:bodyPr/>
        <a:lstStyle/>
        <a:p>
          <a:endParaRPr lang="en-US"/>
        </a:p>
      </dgm:t>
    </dgm:pt>
    <dgm:pt modelId="{A3481EE7-EEEB-6C42-BD53-D677C255988D}" type="pres">
      <dgm:prSet presAssocID="{45338563-6D8D-7E4E-87D5-70F16512854D}" presName="hierRoot2" presStyleCnt="0">
        <dgm:presLayoutVars>
          <dgm:hierBranch val="init"/>
        </dgm:presLayoutVars>
      </dgm:prSet>
      <dgm:spPr/>
    </dgm:pt>
    <dgm:pt modelId="{F78EF8B6-5275-524B-B6F8-401B7C77BBEB}" type="pres">
      <dgm:prSet presAssocID="{45338563-6D8D-7E4E-87D5-70F16512854D}" presName="rootComposite" presStyleCnt="0"/>
      <dgm:spPr/>
    </dgm:pt>
    <dgm:pt modelId="{B7848EB1-A408-0741-8481-87BC6E5ED358}" type="pres">
      <dgm:prSet presAssocID="{45338563-6D8D-7E4E-87D5-70F16512854D}" presName="rootText" presStyleLbl="node3" presStyleIdx="3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25B50004-1C21-7543-A7D9-11B53FDF907F}" type="pres">
      <dgm:prSet presAssocID="{45338563-6D8D-7E4E-87D5-70F16512854D}" presName="rootConnector" presStyleLbl="node3" presStyleIdx="3" presStyleCnt="4"/>
      <dgm:spPr/>
      <dgm:t>
        <a:bodyPr/>
        <a:lstStyle/>
        <a:p>
          <a:endParaRPr lang="en-US"/>
        </a:p>
      </dgm:t>
    </dgm:pt>
    <dgm:pt modelId="{F2AD725C-4548-0844-915E-EF50D6CB60AB}" type="pres">
      <dgm:prSet presAssocID="{45338563-6D8D-7E4E-87D5-70F16512854D}" presName="hierChild4" presStyleCnt="0"/>
      <dgm:spPr/>
    </dgm:pt>
    <dgm:pt modelId="{CE2FA41B-310C-694E-A7CC-7E055EAC5A73}" type="pres">
      <dgm:prSet presAssocID="{45338563-6D8D-7E4E-87D5-70F16512854D}" presName="hierChild5" presStyleCnt="0"/>
      <dgm:spPr/>
    </dgm:pt>
    <dgm:pt modelId="{0CEB35E7-4292-3C47-A038-7CB690B742B8}" type="pres">
      <dgm:prSet presAssocID="{6D55A0B3-9307-2F4E-91D7-18499D789F43}" presName="hierChild5" presStyleCnt="0"/>
      <dgm:spPr/>
    </dgm:pt>
    <dgm:pt modelId="{C20C41C0-DA18-BA4B-8E39-F342EF2CED2C}" type="pres">
      <dgm:prSet presAssocID="{50CC7EC1-F4A3-8F46-86CD-01C6BA0DC084}" presName="hierChild3" presStyleCnt="0"/>
      <dgm:spPr/>
    </dgm:pt>
  </dgm:ptLst>
  <dgm:cxnLst>
    <dgm:cxn modelId="{A331A314-1DAD-EB45-B46C-CC7FD07333F5}" srcId="{30ADA632-6DA6-B34C-94BE-BD2BDE0239E6}" destId="{575833F5-F0D0-F845-A922-95CFD6E82A63}" srcOrd="0" destOrd="0" parTransId="{80FA94F1-2C94-6248-8E0A-396A9EBB2949}" sibTransId="{C8A6A9AE-5AB1-0345-BCF0-6B1D5C7A6704}"/>
    <dgm:cxn modelId="{A3092289-AE53-D340-AD8A-AB659B587ACC}" type="presOf" srcId="{859A7F46-08B8-F346-B158-33AF7AB12715}" destId="{5D40953B-3C86-5F42-B680-C6A5BF5FEB7B}" srcOrd="0" destOrd="0" presId="urn:microsoft.com/office/officeart/2005/8/layout/orgChart1"/>
    <dgm:cxn modelId="{8A58E7C5-98DE-EF45-8EEA-3142B82F19BF}" type="presOf" srcId="{3359D7B3-559A-2844-9864-70C50421DF0B}" destId="{55DF707E-A1F9-1049-A361-A8E262D3F85D}" srcOrd="1" destOrd="0" presId="urn:microsoft.com/office/officeart/2005/8/layout/orgChart1"/>
    <dgm:cxn modelId="{8341CF8F-9620-F64F-BCC9-DAF2BDD29B4A}" type="presOf" srcId="{DCE13D43-7B89-EA4F-9D04-0CBC129220CF}" destId="{E22BCE3F-AEFF-FB4F-B431-063B91617232}" srcOrd="1" destOrd="0" presId="urn:microsoft.com/office/officeart/2005/8/layout/orgChart1"/>
    <dgm:cxn modelId="{4316CFA7-2C8A-3D43-9200-8CFD88A1125B}" type="presOf" srcId="{35822590-A0A6-1746-B565-298E89ACED6F}" destId="{93F63D02-817A-0748-A9B5-8E89017856BD}" srcOrd="0" destOrd="0" presId="urn:microsoft.com/office/officeart/2005/8/layout/orgChart1"/>
    <dgm:cxn modelId="{41095682-8318-7748-8B1F-A3072DF80712}" srcId="{50CC7EC1-F4A3-8F46-86CD-01C6BA0DC084}" destId="{6D55A0B3-9307-2F4E-91D7-18499D789F43}" srcOrd="3" destOrd="0" parTransId="{6A9318D9-CD0F-5448-9AAC-42BF43FC122B}" sibTransId="{8F7A85C5-5E17-CB43-9BCF-71E9C8BAF029}"/>
    <dgm:cxn modelId="{DD457B2A-06E2-FF45-9965-5C5FFF9B1734}" type="presOf" srcId="{623712E0-0B87-9040-A25A-DF70345A6EE1}" destId="{45769E0B-20DC-2049-8805-7A312D7672F7}" srcOrd="1" destOrd="0" presId="urn:microsoft.com/office/officeart/2005/8/layout/orgChart1"/>
    <dgm:cxn modelId="{A2F29A97-0984-1D46-8DE8-89CBD76A0796}" srcId="{6D55A0B3-9307-2F4E-91D7-18499D789F43}" destId="{45338563-6D8D-7E4E-87D5-70F16512854D}" srcOrd="0" destOrd="0" parTransId="{65DCAD71-839E-A54B-8DA8-CCC3F72C98E8}" sibTransId="{ACD52F5C-12A9-E345-989D-9DD51F9DB722}"/>
    <dgm:cxn modelId="{17AADD8F-E882-7944-8AE0-9A8B966948DE}" type="presOf" srcId="{66F38D20-0414-BA4D-A8F7-B3B7A887DEFC}" destId="{FC5AA051-448B-3244-BCBC-C5B9689D3EB2}" srcOrd="0" destOrd="0" presId="urn:microsoft.com/office/officeart/2005/8/layout/orgChart1"/>
    <dgm:cxn modelId="{B0611744-22D2-F844-9E12-0EA88A289B00}" srcId="{623712E0-0B87-9040-A25A-DF70345A6EE1}" destId="{3359D7B3-559A-2844-9864-70C50421DF0B}" srcOrd="0" destOrd="0" parTransId="{35822590-A0A6-1746-B565-298E89ACED6F}" sibTransId="{F1C32DB1-BFC0-C549-86BC-7493DE2270FD}"/>
    <dgm:cxn modelId="{6E9C0DDB-FF52-2441-A16A-9FE0A262D347}" type="presOf" srcId="{11A07E70-6694-FC41-AF63-8716E424064A}" destId="{944AADAE-613C-954B-9547-6B8A6203E31C}" srcOrd="0" destOrd="0" presId="urn:microsoft.com/office/officeart/2005/8/layout/orgChart1"/>
    <dgm:cxn modelId="{4389C8A9-C6A5-6347-8889-42B90CB49274}" srcId="{DCE13D43-7B89-EA4F-9D04-0CBC129220CF}" destId="{E63F52D8-9A36-4045-90C4-B0CB853EE8AC}" srcOrd="0" destOrd="0" parTransId="{9EFC3422-D376-174A-883E-F8B7A96426A4}" sibTransId="{1B7C854A-4900-6143-A36D-4CB9CBE3360A}"/>
    <dgm:cxn modelId="{59116E15-4057-E545-847E-4B8EA4853DB2}" type="presOf" srcId="{575833F5-F0D0-F845-A922-95CFD6E82A63}" destId="{979934C8-527A-E74D-984A-3F3610780CB1}" srcOrd="0" destOrd="0" presId="urn:microsoft.com/office/officeart/2005/8/layout/orgChart1"/>
    <dgm:cxn modelId="{0C9A9C1C-1253-E94E-BB83-365B1355DF96}" type="presOf" srcId="{30ADA632-6DA6-B34C-94BE-BD2BDE0239E6}" destId="{FD83918B-F208-3642-9BF9-0D3DF79E08B8}" srcOrd="0" destOrd="0" presId="urn:microsoft.com/office/officeart/2005/8/layout/orgChart1"/>
    <dgm:cxn modelId="{7F6411C3-15BA-814A-A6B0-45610D5E9DF2}" type="presOf" srcId="{50CC7EC1-F4A3-8F46-86CD-01C6BA0DC084}" destId="{A96CC031-D6D7-994A-B999-0E5BB5072A38}" srcOrd="0" destOrd="0" presId="urn:microsoft.com/office/officeart/2005/8/layout/orgChart1"/>
    <dgm:cxn modelId="{537AA9AA-0DB9-7E40-9A16-B7D9393D1153}" srcId="{50CC7EC1-F4A3-8F46-86CD-01C6BA0DC084}" destId="{DCE13D43-7B89-EA4F-9D04-0CBC129220CF}" srcOrd="0" destOrd="0" parTransId="{11A07E70-6694-FC41-AF63-8716E424064A}" sibTransId="{7FDA91F6-459D-0949-A73B-40B4F6683815}"/>
    <dgm:cxn modelId="{4B5B80DB-A34C-C841-9B09-FA7824220ABC}" type="presOf" srcId="{CF7BF9FD-7AF5-094F-B814-0FDA348B46FA}" destId="{B3194AB8-9F4A-3B49-8B67-3D16CBF25256}" srcOrd="0" destOrd="0" presId="urn:microsoft.com/office/officeart/2005/8/layout/orgChart1"/>
    <dgm:cxn modelId="{6FF34BEF-7A86-7E40-95F5-8F086ADAAD20}" type="presOf" srcId="{80FA94F1-2C94-6248-8E0A-396A9EBB2949}" destId="{E62AEF42-4DC8-0D4D-95DC-66877C14997B}" srcOrd="0" destOrd="0" presId="urn:microsoft.com/office/officeart/2005/8/layout/orgChart1"/>
    <dgm:cxn modelId="{B56E101C-AE65-054F-8F8D-E1B8A091486B}" type="presOf" srcId="{575833F5-F0D0-F845-A922-95CFD6E82A63}" destId="{E207DC70-768D-AD49-AF64-E683CAE36064}" srcOrd="1" destOrd="0" presId="urn:microsoft.com/office/officeart/2005/8/layout/orgChart1"/>
    <dgm:cxn modelId="{805A6744-2DDC-A64F-8F78-F8AE585B9BCB}" srcId="{859A7F46-08B8-F346-B158-33AF7AB12715}" destId="{50CC7EC1-F4A3-8F46-86CD-01C6BA0DC084}" srcOrd="0" destOrd="0" parTransId="{8C85C45F-E069-F040-A704-F9921F945672}" sibTransId="{D073D6F3-CCB6-7449-B311-B5DFAACF0476}"/>
    <dgm:cxn modelId="{BE117516-9402-8840-A69D-1439F4A377F2}" srcId="{50CC7EC1-F4A3-8F46-86CD-01C6BA0DC084}" destId="{623712E0-0B87-9040-A25A-DF70345A6EE1}" srcOrd="2" destOrd="0" parTransId="{66F38D20-0414-BA4D-A8F7-B3B7A887DEFC}" sibTransId="{7EF29F94-D4F7-B844-BA5D-69FF011D5A9D}"/>
    <dgm:cxn modelId="{E7E706CD-7EA9-D34A-A33D-8D4C837DE373}" srcId="{50CC7EC1-F4A3-8F46-86CD-01C6BA0DC084}" destId="{30ADA632-6DA6-B34C-94BE-BD2BDE0239E6}" srcOrd="1" destOrd="0" parTransId="{CF7BF9FD-7AF5-094F-B814-0FDA348B46FA}" sibTransId="{82D7D6E3-59BC-7446-9837-EFCE44C28DB1}"/>
    <dgm:cxn modelId="{E980CBC4-E1D9-D14E-9AE7-4C0DC8425EF7}" type="presOf" srcId="{E63F52D8-9A36-4045-90C4-B0CB853EE8AC}" destId="{4C4D0AF1-02BE-864D-AF36-C856DF084D4E}" srcOrd="1" destOrd="0" presId="urn:microsoft.com/office/officeart/2005/8/layout/orgChart1"/>
    <dgm:cxn modelId="{DA1091EB-ECC3-A749-8078-BB2D7DE1B8A6}" type="presOf" srcId="{DCE13D43-7B89-EA4F-9D04-0CBC129220CF}" destId="{2340E5F0-EC33-4248-AF40-9B53E5969D4E}" srcOrd="0" destOrd="0" presId="urn:microsoft.com/office/officeart/2005/8/layout/orgChart1"/>
    <dgm:cxn modelId="{BAA4F3D5-A8BF-5C4F-A508-CDA731C37670}" type="presOf" srcId="{65DCAD71-839E-A54B-8DA8-CCC3F72C98E8}" destId="{E44FC2AA-2B26-E245-AF81-09AF97924F4B}" srcOrd="0" destOrd="0" presId="urn:microsoft.com/office/officeart/2005/8/layout/orgChart1"/>
    <dgm:cxn modelId="{E2E453F5-E6A7-D24E-B539-C0A002C91B51}" type="presOf" srcId="{45338563-6D8D-7E4E-87D5-70F16512854D}" destId="{B7848EB1-A408-0741-8481-87BC6E5ED358}" srcOrd="0" destOrd="0" presId="urn:microsoft.com/office/officeart/2005/8/layout/orgChart1"/>
    <dgm:cxn modelId="{9D6BA87D-B2CA-F74C-BF0B-5AB06EC69E6E}" type="presOf" srcId="{9EFC3422-D376-174A-883E-F8B7A96426A4}" destId="{20450CD0-BF1C-8141-9E4F-AFD21CB95CD4}" srcOrd="0" destOrd="0" presId="urn:microsoft.com/office/officeart/2005/8/layout/orgChart1"/>
    <dgm:cxn modelId="{78A3DAA5-A72D-DB4D-A081-8C3044085B44}" type="presOf" srcId="{50CC7EC1-F4A3-8F46-86CD-01C6BA0DC084}" destId="{75A1F7CA-247E-CC41-B33A-51AC704797F0}" srcOrd="1" destOrd="0" presId="urn:microsoft.com/office/officeart/2005/8/layout/orgChart1"/>
    <dgm:cxn modelId="{A9630F82-7D59-634C-80FE-9F386364A639}" type="presOf" srcId="{623712E0-0B87-9040-A25A-DF70345A6EE1}" destId="{3BBF7826-FFAD-0B49-B301-84F697D9F2A2}" srcOrd="0" destOrd="0" presId="urn:microsoft.com/office/officeart/2005/8/layout/orgChart1"/>
    <dgm:cxn modelId="{2D61D531-7E6E-A743-B418-9D3851E0CB4B}" type="presOf" srcId="{3359D7B3-559A-2844-9864-70C50421DF0B}" destId="{40EC0775-F2E9-5249-B683-1D9A8C7C6F31}" srcOrd="0" destOrd="0" presId="urn:microsoft.com/office/officeart/2005/8/layout/orgChart1"/>
    <dgm:cxn modelId="{64600BBF-CAB9-354B-A252-C2E16078B85A}" type="presOf" srcId="{6A9318D9-CD0F-5448-9AAC-42BF43FC122B}" destId="{BE10E885-8017-7049-B22D-A7B49FCB4376}" srcOrd="0" destOrd="0" presId="urn:microsoft.com/office/officeart/2005/8/layout/orgChart1"/>
    <dgm:cxn modelId="{BB28BED2-4CDE-7840-B5E6-C1C9B9C17C87}" type="presOf" srcId="{45338563-6D8D-7E4E-87D5-70F16512854D}" destId="{25B50004-1C21-7543-A7D9-11B53FDF907F}" srcOrd="1" destOrd="0" presId="urn:microsoft.com/office/officeart/2005/8/layout/orgChart1"/>
    <dgm:cxn modelId="{D3323A0A-C84D-C147-8324-BC2BCA480E3F}" type="presOf" srcId="{E63F52D8-9A36-4045-90C4-B0CB853EE8AC}" destId="{EE8C548B-EFE2-7848-B6E8-B97209EC5037}" srcOrd="0" destOrd="0" presId="urn:microsoft.com/office/officeart/2005/8/layout/orgChart1"/>
    <dgm:cxn modelId="{5E770E66-CEC8-B34D-AFC7-1E593DD59D7D}" type="presOf" srcId="{30ADA632-6DA6-B34C-94BE-BD2BDE0239E6}" destId="{F0A98640-8A86-D744-8BC6-F6FE25EB1E30}" srcOrd="1" destOrd="0" presId="urn:microsoft.com/office/officeart/2005/8/layout/orgChart1"/>
    <dgm:cxn modelId="{5970771A-3CDA-1A44-8769-986D9FE47434}" type="presOf" srcId="{6D55A0B3-9307-2F4E-91D7-18499D789F43}" destId="{C33BEB71-90A6-DB4D-9AD7-F6AA41F97623}" srcOrd="1" destOrd="0" presId="urn:microsoft.com/office/officeart/2005/8/layout/orgChart1"/>
    <dgm:cxn modelId="{8D8F325F-3E37-FF4B-8C81-A7EB4F0DDB11}" type="presOf" srcId="{6D55A0B3-9307-2F4E-91D7-18499D789F43}" destId="{4F6740F5-D98D-124F-8F0D-45B3E42B3AD3}" srcOrd="0" destOrd="0" presId="urn:microsoft.com/office/officeart/2005/8/layout/orgChart1"/>
    <dgm:cxn modelId="{A938C97C-1D1A-E64C-88AF-2628DDA95672}" type="presParOf" srcId="{5D40953B-3C86-5F42-B680-C6A5BF5FEB7B}" destId="{F794F727-EF30-2740-A779-1DD1E8E95DA1}" srcOrd="0" destOrd="0" presId="urn:microsoft.com/office/officeart/2005/8/layout/orgChart1"/>
    <dgm:cxn modelId="{C089E4BB-0141-1749-9478-ED8BB3A97925}" type="presParOf" srcId="{F794F727-EF30-2740-A779-1DD1E8E95DA1}" destId="{9426A756-BC61-B94D-A68D-1089E8F68962}" srcOrd="0" destOrd="0" presId="urn:microsoft.com/office/officeart/2005/8/layout/orgChart1"/>
    <dgm:cxn modelId="{B434C556-D569-F64B-B351-5D32104C6AE3}" type="presParOf" srcId="{9426A756-BC61-B94D-A68D-1089E8F68962}" destId="{A96CC031-D6D7-994A-B999-0E5BB5072A38}" srcOrd="0" destOrd="0" presId="urn:microsoft.com/office/officeart/2005/8/layout/orgChart1"/>
    <dgm:cxn modelId="{D6FC4AEF-762F-2C47-A0AD-EE498A279DB5}" type="presParOf" srcId="{9426A756-BC61-B94D-A68D-1089E8F68962}" destId="{75A1F7CA-247E-CC41-B33A-51AC704797F0}" srcOrd="1" destOrd="0" presId="urn:microsoft.com/office/officeart/2005/8/layout/orgChart1"/>
    <dgm:cxn modelId="{9FF7879A-6774-314E-84AA-4E89E65A6C5E}" type="presParOf" srcId="{F794F727-EF30-2740-A779-1DD1E8E95DA1}" destId="{3C51F18E-E59D-B64B-AEC2-8BAAF3A21B74}" srcOrd="1" destOrd="0" presId="urn:microsoft.com/office/officeart/2005/8/layout/orgChart1"/>
    <dgm:cxn modelId="{FD8F6DDC-69D5-5F4D-9F11-8E20F4079117}" type="presParOf" srcId="{3C51F18E-E59D-B64B-AEC2-8BAAF3A21B74}" destId="{944AADAE-613C-954B-9547-6B8A6203E31C}" srcOrd="0" destOrd="0" presId="urn:microsoft.com/office/officeart/2005/8/layout/orgChart1"/>
    <dgm:cxn modelId="{6885E26E-10D4-EB48-924B-DDB97EF3767F}" type="presParOf" srcId="{3C51F18E-E59D-B64B-AEC2-8BAAF3A21B74}" destId="{6930A3ED-14E5-B74B-977B-E8C50CB736B3}" srcOrd="1" destOrd="0" presId="urn:microsoft.com/office/officeart/2005/8/layout/orgChart1"/>
    <dgm:cxn modelId="{6508F3E6-441B-8142-B191-F8FBB99A2407}" type="presParOf" srcId="{6930A3ED-14E5-B74B-977B-E8C50CB736B3}" destId="{7715E65C-616B-0741-94E9-62A33907F042}" srcOrd="0" destOrd="0" presId="urn:microsoft.com/office/officeart/2005/8/layout/orgChart1"/>
    <dgm:cxn modelId="{74C0BD70-AE28-1F46-B996-B2AE757ECC91}" type="presParOf" srcId="{7715E65C-616B-0741-94E9-62A33907F042}" destId="{2340E5F0-EC33-4248-AF40-9B53E5969D4E}" srcOrd="0" destOrd="0" presId="urn:microsoft.com/office/officeart/2005/8/layout/orgChart1"/>
    <dgm:cxn modelId="{536FD562-C7A8-D64F-B1BB-682BBF511620}" type="presParOf" srcId="{7715E65C-616B-0741-94E9-62A33907F042}" destId="{E22BCE3F-AEFF-FB4F-B431-063B91617232}" srcOrd="1" destOrd="0" presId="urn:microsoft.com/office/officeart/2005/8/layout/orgChart1"/>
    <dgm:cxn modelId="{85450319-60DE-A948-B4D3-9D9E6E56B602}" type="presParOf" srcId="{6930A3ED-14E5-B74B-977B-E8C50CB736B3}" destId="{B81D71DC-4AC8-B04C-9415-57D3955026BD}" srcOrd="1" destOrd="0" presId="urn:microsoft.com/office/officeart/2005/8/layout/orgChart1"/>
    <dgm:cxn modelId="{840FE217-C037-964F-BF1B-18D228DAE91C}" type="presParOf" srcId="{B81D71DC-4AC8-B04C-9415-57D3955026BD}" destId="{20450CD0-BF1C-8141-9E4F-AFD21CB95CD4}" srcOrd="0" destOrd="0" presId="urn:microsoft.com/office/officeart/2005/8/layout/orgChart1"/>
    <dgm:cxn modelId="{15C7F6D9-C225-7D4D-A24E-8A62F5426767}" type="presParOf" srcId="{B81D71DC-4AC8-B04C-9415-57D3955026BD}" destId="{5A5489FC-CE74-EA44-A394-F76C0239AB5E}" srcOrd="1" destOrd="0" presId="urn:microsoft.com/office/officeart/2005/8/layout/orgChart1"/>
    <dgm:cxn modelId="{80CAB775-D5E4-224A-BEA5-FF7E3D423759}" type="presParOf" srcId="{5A5489FC-CE74-EA44-A394-F76C0239AB5E}" destId="{54BA8838-2031-3B41-984A-1F092344A562}" srcOrd="0" destOrd="0" presId="urn:microsoft.com/office/officeart/2005/8/layout/orgChart1"/>
    <dgm:cxn modelId="{B5B14CEE-2A71-F54C-BF52-A97BD6837F7B}" type="presParOf" srcId="{54BA8838-2031-3B41-984A-1F092344A562}" destId="{EE8C548B-EFE2-7848-B6E8-B97209EC5037}" srcOrd="0" destOrd="0" presId="urn:microsoft.com/office/officeart/2005/8/layout/orgChart1"/>
    <dgm:cxn modelId="{5DDB8A0F-CD40-7442-B640-1692FA153EE8}" type="presParOf" srcId="{54BA8838-2031-3B41-984A-1F092344A562}" destId="{4C4D0AF1-02BE-864D-AF36-C856DF084D4E}" srcOrd="1" destOrd="0" presId="urn:microsoft.com/office/officeart/2005/8/layout/orgChart1"/>
    <dgm:cxn modelId="{7E215099-B99C-6E45-BC11-1404A84CEAB0}" type="presParOf" srcId="{5A5489FC-CE74-EA44-A394-F76C0239AB5E}" destId="{75086DC7-7C32-6343-9321-C2CDD1CFC231}" srcOrd="1" destOrd="0" presId="urn:microsoft.com/office/officeart/2005/8/layout/orgChart1"/>
    <dgm:cxn modelId="{73799FEB-4A36-644F-A1FC-694AA7D626E5}" type="presParOf" srcId="{5A5489FC-CE74-EA44-A394-F76C0239AB5E}" destId="{A62B200D-00EA-A54E-AFCE-00EA137F39E9}" srcOrd="2" destOrd="0" presId="urn:microsoft.com/office/officeart/2005/8/layout/orgChart1"/>
    <dgm:cxn modelId="{0EB6A11D-A2E3-C142-8902-328BA77A9C90}" type="presParOf" srcId="{6930A3ED-14E5-B74B-977B-E8C50CB736B3}" destId="{F8A0BB89-09F1-6A4E-9477-5AFA42A5F705}" srcOrd="2" destOrd="0" presId="urn:microsoft.com/office/officeart/2005/8/layout/orgChart1"/>
    <dgm:cxn modelId="{19488128-1F47-234E-B3B1-E77EEE8A4446}" type="presParOf" srcId="{3C51F18E-E59D-B64B-AEC2-8BAAF3A21B74}" destId="{B3194AB8-9F4A-3B49-8B67-3D16CBF25256}" srcOrd="2" destOrd="0" presId="urn:microsoft.com/office/officeart/2005/8/layout/orgChart1"/>
    <dgm:cxn modelId="{BC442203-61CE-4340-AF44-126A26C0ECAC}" type="presParOf" srcId="{3C51F18E-E59D-B64B-AEC2-8BAAF3A21B74}" destId="{051F5433-C2B4-7049-ACD1-327BFE088D02}" srcOrd="3" destOrd="0" presId="urn:microsoft.com/office/officeart/2005/8/layout/orgChart1"/>
    <dgm:cxn modelId="{0F7778D2-E16E-804A-9AF4-A6C2544AE5B5}" type="presParOf" srcId="{051F5433-C2B4-7049-ACD1-327BFE088D02}" destId="{E7AEDAB6-02A4-984E-9579-AF9DDB2CAFB1}" srcOrd="0" destOrd="0" presId="urn:microsoft.com/office/officeart/2005/8/layout/orgChart1"/>
    <dgm:cxn modelId="{D45BA920-291C-694F-BC33-C815457A65BC}" type="presParOf" srcId="{E7AEDAB6-02A4-984E-9579-AF9DDB2CAFB1}" destId="{FD83918B-F208-3642-9BF9-0D3DF79E08B8}" srcOrd="0" destOrd="0" presId="urn:microsoft.com/office/officeart/2005/8/layout/orgChart1"/>
    <dgm:cxn modelId="{3726A048-2FBC-F14F-B69A-802485EDC1D2}" type="presParOf" srcId="{E7AEDAB6-02A4-984E-9579-AF9DDB2CAFB1}" destId="{F0A98640-8A86-D744-8BC6-F6FE25EB1E30}" srcOrd="1" destOrd="0" presId="urn:microsoft.com/office/officeart/2005/8/layout/orgChart1"/>
    <dgm:cxn modelId="{81A2C747-2525-9343-B9F6-BD6A0E533A87}" type="presParOf" srcId="{051F5433-C2B4-7049-ACD1-327BFE088D02}" destId="{22F5139F-F378-E043-AF15-5CCB0370879A}" srcOrd="1" destOrd="0" presId="urn:microsoft.com/office/officeart/2005/8/layout/orgChart1"/>
    <dgm:cxn modelId="{5140C9AE-15D1-8645-8039-E98E7AB20AAA}" type="presParOf" srcId="{22F5139F-F378-E043-AF15-5CCB0370879A}" destId="{E62AEF42-4DC8-0D4D-95DC-66877C14997B}" srcOrd="0" destOrd="0" presId="urn:microsoft.com/office/officeart/2005/8/layout/orgChart1"/>
    <dgm:cxn modelId="{505A0812-110F-AB4F-A42D-84A9567B74E4}" type="presParOf" srcId="{22F5139F-F378-E043-AF15-5CCB0370879A}" destId="{A7AE7874-F885-F447-82C4-56BC5E802C5B}" srcOrd="1" destOrd="0" presId="urn:microsoft.com/office/officeart/2005/8/layout/orgChart1"/>
    <dgm:cxn modelId="{623CFBE8-821A-D145-B488-6244BEF20B8A}" type="presParOf" srcId="{A7AE7874-F885-F447-82C4-56BC5E802C5B}" destId="{C5EEA6FE-FF09-274B-9CFE-8619C0E25AD6}" srcOrd="0" destOrd="0" presId="urn:microsoft.com/office/officeart/2005/8/layout/orgChart1"/>
    <dgm:cxn modelId="{80DC5F0C-83D9-2147-883F-8A50BB6BF6D1}" type="presParOf" srcId="{C5EEA6FE-FF09-274B-9CFE-8619C0E25AD6}" destId="{979934C8-527A-E74D-984A-3F3610780CB1}" srcOrd="0" destOrd="0" presId="urn:microsoft.com/office/officeart/2005/8/layout/orgChart1"/>
    <dgm:cxn modelId="{AFD8D454-106E-E547-ADC5-66CCEE35B749}" type="presParOf" srcId="{C5EEA6FE-FF09-274B-9CFE-8619C0E25AD6}" destId="{E207DC70-768D-AD49-AF64-E683CAE36064}" srcOrd="1" destOrd="0" presId="urn:microsoft.com/office/officeart/2005/8/layout/orgChart1"/>
    <dgm:cxn modelId="{6FDE7E0B-06B1-EF40-AD0B-4150909D0058}" type="presParOf" srcId="{A7AE7874-F885-F447-82C4-56BC5E802C5B}" destId="{E891EA2D-9E21-0B49-8488-EED14ED238BA}" srcOrd="1" destOrd="0" presId="urn:microsoft.com/office/officeart/2005/8/layout/orgChart1"/>
    <dgm:cxn modelId="{D74344DE-47C6-5645-A7AE-FF46CE83B3EC}" type="presParOf" srcId="{A7AE7874-F885-F447-82C4-56BC5E802C5B}" destId="{ECB7D827-0439-BA4B-9D65-0650459C5B4D}" srcOrd="2" destOrd="0" presId="urn:microsoft.com/office/officeart/2005/8/layout/orgChart1"/>
    <dgm:cxn modelId="{E6EBD512-4D28-734C-9F9C-89BD8EAD6BD6}" type="presParOf" srcId="{051F5433-C2B4-7049-ACD1-327BFE088D02}" destId="{857E6F3D-1BEC-1341-A409-6D64F1515AC1}" srcOrd="2" destOrd="0" presId="urn:microsoft.com/office/officeart/2005/8/layout/orgChart1"/>
    <dgm:cxn modelId="{924FB40E-1FB5-D449-A83C-703F9A114CFC}" type="presParOf" srcId="{3C51F18E-E59D-B64B-AEC2-8BAAF3A21B74}" destId="{FC5AA051-448B-3244-BCBC-C5B9689D3EB2}" srcOrd="4" destOrd="0" presId="urn:microsoft.com/office/officeart/2005/8/layout/orgChart1"/>
    <dgm:cxn modelId="{B1F00992-3CC5-9440-8E6E-C1226D133EC4}" type="presParOf" srcId="{3C51F18E-E59D-B64B-AEC2-8BAAF3A21B74}" destId="{86917E10-0CA1-EB40-9A36-8DD22643B441}" srcOrd="5" destOrd="0" presId="urn:microsoft.com/office/officeart/2005/8/layout/orgChart1"/>
    <dgm:cxn modelId="{786588E2-EA33-3347-8A3C-61ABBF772EBE}" type="presParOf" srcId="{86917E10-0CA1-EB40-9A36-8DD22643B441}" destId="{EBAD253F-CF64-6E40-9AE6-3DCF60A7B057}" srcOrd="0" destOrd="0" presId="urn:microsoft.com/office/officeart/2005/8/layout/orgChart1"/>
    <dgm:cxn modelId="{25B37628-B58C-5148-A9CD-3C5EA24EB198}" type="presParOf" srcId="{EBAD253F-CF64-6E40-9AE6-3DCF60A7B057}" destId="{3BBF7826-FFAD-0B49-B301-84F697D9F2A2}" srcOrd="0" destOrd="0" presId="urn:microsoft.com/office/officeart/2005/8/layout/orgChart1"/>
    <dgm:cxn modelId="{326870E8-D443-8E41-81D2-7B32BD43E5CF}" type="presParOf" srcId="{EBAD253F-CF64-6E40-9AE6-3DCF60A7B057}" destId="{45769E0B-20DC-2049-8805-7A312D7672F7}" srcOrd="1" destOrd="0" presId="urn:microsoft.com/office/officeart/2005/8/layout/orgChart1"/>
    <dgm:cxn modelId="{3C75C210-A9E1-1C4C-A315-7E439EA762B9}" type="presParOf" srcId="{86917E10-0CA1-EB40-9A36-8DD22643B441}" destId="{13F74043-F241-B94D-91FF-EE8637BA9DA8}" srcOrd="1" destOrd="0" presId="urn:microsoft.com/office/officeart/2005/8/layout/orgChart1"/>
    <dgm:cxn modelId="{03C87F90-F9EC-4B44-823C-85AFEB70C239}" type="presParOf" srcId="{13F74043-F241-B94D-91FF-EE8637BA9DA8}" destId="{93F63D02-817A-0748-A9B5-8E89017856BD}" srcOrd="0" destOrd="0" presId="urn:microsoft.com/office/officeart/2005/8/layout/orgChart1"/>
    <dgm:cxn modelId="{2806976C-8677-8A44-9D95-DCD7F2D4E69B}" type="presParOf" srcId="{13F74043-F241-B94D-91FF-EE8637BA9DA8}" destId="{02759A85-5A40-BF43-9EFF-BEEF8FE0656A}" srcOrd="1" destOrd="0" presId="urn:microsoft.com/office/officeart/2005/8/layout/orgChart1"/>
    <dgm:cxn modelId="{7893812C-A597-1B46-970F-61983EA96826}" type="presParOf" srcId="{02759A85-5A40-BF43-9EFF-BEEF8FE0656A}" destId="{E457DD3F-73D9-1C41-802D-1F4E23AEF457}" srcOrd="0" destOrd="0" presId="urn:microsoft.com/office/officeart/2005/8/layout/orgChart1"/>
    <dgm:cxn modelId="{2A95DFAC-CC20-0D42-AB3C-D22078A490A2}" type="presParOf" srcId="{E457DD3F-73D9-1C41-802D-1F4E23AEF457}" destId="{40EC0775-F2E9-5249-B683-1D9A8C7C6F31}" srcOrd="0" destOrd="0" presId="urn:microsoft.com/office/officeart/2005/8/layout/orgChart1"/>
    <dgm:cxn modelId="{945169BB-9600-4643-B131-501985B7F5E7}" type="presParOf" srcId="{E457DD3F-73D9-1C41-802D-1F4E23AEF457}" destId="{55DF707E-A1F9-1049-A361-A8E262D3F85D}" srcOrd="1" destOrd="0" presId="urn:microsoft.com/office/officeart/2005/8/layout/orgChart1"/>
    <dgm:cxn modelId="{0FE9E795-B7C2-F344-86A3-B1E8EA544FE2}" type="presParOf" srcId="{02759A85-5A40-BF43-9EFF-BEEF8FE0656A}" destId="{98C45E21-7564-1F4D-9B8D-35A211C33733}" srcOrd="1" destOrd="0" presId="urn:microsoft.com/office/officeart/2005/8/layout/orgChart1"/>
    <dgm:cxn modelId="{7266BD99-8B2D-BD4E-8AB6-1C39E5131A06}" type="presParOf" srcId="{02759A85-5A40-BF43-9EFF-BEEF8FE0656A}" destId="{CD8E9CD7-452D-6C43-9E41-638F9D71A7C6}" srcOrd="2" destOrd="0" presId="urn:microsoft.com/office/officeart/2005/8/layout/orgChart1"/>
    <dgm:cxn modelId="{E8535FB1-9DB0-4943-B182-9D1DE0273AB8}" type="presParOf" srcId="{86917E10-0CA1-EB40-9A36-8DD22643B441}" destId="{9D529862-37C4-7F4A-83CC-BA0D7A7306E3}" srcOrd="2" destOrd="0" presId="urn:microsoft.com/office/officeart/2005/8/layout/orgChart1"/>
    <dgm:cxn modelId="{9CEAD324-90EF-E249-BD74-720FD4BFB29A}" type="presParOf" srcId="{3C51F18E-E59D-B64B-AEC2-8BAAF3A21B74}" destId="{BE10E885-8017-7049-B22D-A7B49FCB4376}" srcOrd="6" destOrd="0" presId="urn:microsoft.com/office/officeart/2005/8/layout/orgChart1"/>
    <dgm:cxn modelId="{7178431D-355B-104C-833A-E0EE632B1B63}" type="presParOf" srcId="{3C51F18E-E59D-B64B-AEC2-8BAAF3A21B74}" destId="{5ABAAD0E-0716-7842-B84D-CBE690D15B46}" srcOrd="7" destOrd="0" presId="urn:microsoft.com/office/officeart/2005/8/layout/orgChart1"/>
    <dgm:cxn modelId="{03CB7081-03D5-714D-B2A4-113930CDD155}" type="presParOf" srcId="{5ABAAD0E-0716-7842-B84D-CBE690D15B46}" destId="{CA239851-653A-4F46-A301-73AFC840C753}" srcOrd="0" destOrd="0" presId="urn:microsoft.com/office/officeart/2005/8/layout/orgChart1"/>
    <dgm:cxn modelId="{65EA05E8-882C-8245-B0E1-FC68EBB1B963}" type="presParOf" srcId="{CA239851-653A-4F46-A301-73AFC840C753}" destId="{4F6740F5-D98D-124F-8F0D-45B3E42B3AD3}" srcOrd="0" destOrd="0" presId="urn:microsoft.com/office/officeart/2005/8/layout/orgChart1"/>
    <dgm:cxn modelId="{412AC15D-FD4B-964D-84DB-773184666A35}" type="presParOf" srcId="{CA239851-653A-4F46-A301-73AFC840C753}" destId="{C33BEB71-90A6-DB4D-9AD7-F6AA41F97623}" srcOrd="1" destOrd="0" presId="urn:microsoft.com/office/officeart/2005/8/layout/orgChart1"/>
    <dgm:cxn modelId="{4F19ECC1-438D-F746-9B1D-BB6BAFE5AAB7}" type="presParOf" srcId="{5ABAAD0E-0716-7842-B84D-CBE690D15B46}" destId="{C874340C-70EC-CA4C-B960-03B4559C5342}" srcOrd="1" destOrd="0" presId="urn:microsoft.com/office/officeart/2005/8/layout/orgChart1"/>
    <dgm:cxn modelId="{9768D998-3DFF-364A-B32E-0B18A4BD9302}" type="presParOf" srcId="{C874340C-70EC-CA4C-B960-03B4559C5342}" destId="{E44FC2AA-2B26-E245-AF81-09AF97924F4B}" srcOrd="0" destOrd="0" presId="urn:microsoft.com/office/officeart/2005/8/layout/orgChart1"/>
    <dgm:cxn modelId="{04FBC5F1-5582-E240-A5C5-001EE3F088EB}" type="presParOf" srcId="{C874340C-70EC-CA4C-B960-03B4559C5342}" destId="{A3481EE7-EEEB-6C42-BD53-D677C255988D}" srcOrd="1" destOrd="0" presId="urn:microsoft.com/office/officeart/2005/8/layout/orgChart1"/>
    <dgm:cxn modelId="{B1EE49E4-4AC7-2441-B246-DD0E96BE0A9C}" type="presParOf" srcId="{A3481EE7-EEEB-6C42-BD53-D677C255988D}" destId="{F78EF8B6-5275-524B-B6F8-401B7C77BBEB}" srcOrd="0" destOrd="0" presId="urn:microsoft.com/office/officeart/2005/8/layout/orgChart1"/>
    <dgm:cxn modelId="{3FABD656-C4AD-2B48-9604-EB085E509138}" type="presParOf" srcId="{F78EF8B6-5275-524B-B6F8-401B7C77BBEB}" destId="{B7848EB1-A408-0741-8481-87BC6E5ED358}" srcOrd="0" destOrd="0" presId="urn:microsoft.com/office/officeart/2005/8/layout/orgChart1"/>
    <dgm:cxn modelId="{F0FB1E20-5896-8346-AC95-6B0A921C14C3}" type="presParOf" srcId="{F78EF8B6-5275-524B-B6F8-401B7C77BBEB}" destId="{25B50004-1C21-7543-A7D9-11B53FDF907F}" srcOrd="1" destOrd="0" presId="urn:microsoft.com/office/officeart/2005/8/layout/orgChart1"/>
    <dgm:cxn modelId="{B4A9F98F-F2CD-1648-A400-65FB587EBD04}" type="presParOf" srcId="{A3481EE7-EEEB-6C42-BD53-D677C255988D}" destId="{F2AD725C-4548-0844-915E-EF50D6CB60AB}" srcOrd="1" destOrd="0" presId="urn:microsoft.com/office/officeart/2005/8/layout/orgChart1"/>
    <dgm:cxn modelId="{4C1788E2-6BCC-7D40-9303-EE59467E2EE6}" type="presParOf" srcId="{A3481EE7-EEEB-6C42-BD53-D677C255988D}" destId="{CE2FA41B-310C-694E-A7CC-7E055EAC5A73}" srcOrd="2" destOrd="0" presId="urn:microsoft.com/office/officeart/2005/8/layout/orgChart1"/>
    <dgm:cxn modelId="{F0E0FFD7-7E2D-F74D-95A3-0AE8B3464B6A}" type="presParOf" srcId="{5ABAAD0E-0716-7842-B84D-CBE690D15B46}" destId="{0CEB35E7-4292-3C47-A038-7CB690B742B8}" srcOrd="2" destOrd="0" presId="urn:microsoft.com/office/officeart/2005/8/layout/orgChart1"/>
    <dgm:cxn modelId="{D451F44A-D3A8-CC4C-A447-F76E63D44371}" type="presParOf" srcId="{F794F727-EF30-2740-A779-1DD1E8E95DA1}" destId="{C20C41C0-DA18-BA4B-8E39-F342EF2CED2C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859A7F46-08B8-F346-B158-33AF7AB12715}" type="doc">
      <dgm:prSet loTypeId="urn:microsoft.com/office/officeart/2005/8/layout/orgChart1" loCatId="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en-US"/>
        </a:p>
      </dgm:t>
    </dgm:pt>
    <dgm:pt modelId="{50CC7EC1-F4A3-8F46-86CD-01C6BA0DC084}">
      <dgm:prSet phldrT="[Text]"/>
      <dgm:spPr/>
      <dgm:t>
        <a:bodyPr/>
        <a:lstStyle/>
        <a:p>
          <a:r>
            <a:rPr lang="en-US" dirty="0" smtClean="0"/>
            <a:t>eduGain Support</a:t>
          </a:r>
          <a:endParaRPr lang="en-US" dirty="0"/>
        </a:p>
      </dgm:t>
    </dgm:pt>
    <dgm:pt modelId="{8C85C45F-E069-F040-A704-F9921F945672}" type="parTrans" cxnId="{805A6744-2DDC-A64F-8F78-F8AE585B9BCB}">
      <dgm:prSet/>
      <dgm:spPr/>
      <dgm:t>
        <a:bodyPr/>
        <a:lstStyle/>
        <a:p>
          <a:endParaRPr lang="en-US"/>
        </a:p>
      </dgm:t>
    </dgm:pt>
    <dgm:pt modelId="{D073D6F3-CCB6-7449-B311-B5DFAACF0476}" type="sibTrans" cxnId="{805A6744-2DDC-A64F-8F78-F8AE585B9BCB}">
      <dgm:prSet/>
      <dgm:spPr/>
      <dgm:t>
        <a:bodyPr/>
        <a:lstStyle/>
        <a:p>
          <a:endParaRPr lang="en-US"/>
        </a:p>
      </dgm:t>
    </dgm:pt>
    <dgm:pt modelId="{30ADA632-6DA6-B34C-94BE-BD2BDE0239E6}">
      <dgm:prSet phldrT="[Text]"/>
      <dgm:spPr/>
      <dgm:t>
        <a:bodyPr/>
        <a:lstStyle/>
        <a:p>
          <a:r>
            <a:rPr lang="en-US" dirty="0" err="1" smtClean="0"/>
            <a:t>Incommon</a:t>
          </a:r>
          <a:endParaRPr lang="en-US" dirty="0"/>
        </a:p>
      </dgm:t>
    </dgm:pt>
    <dgm:pt modelId="{CF7BF9FD-7AF5-094F-B814-0FDA348B46FA}" type="parTrans" cxnId="{E7E706CD-7EA9-D34A-A33D-8D4C837DE373}">
      <dgm:prSet/>
      <dgm:spPr/>
      <dgm:t>
        <a:bodyPr/>
        <a:lstStyle/>
        <a:p>
          <a:endParaRPr lang="en-US"/>
        </a:p>
      </dgm:t>
    </dgm:pt>
    <dgm:pt modelId="{82D7D6E3-59BC-7446-9837-EFCE44C28DB1}" type="sibTrans" cxnId="{E7E706CD-7EA9-D34A-A33D-8D4C837DE373}">
      <dgm:prSet/>
      <dgm:spPr/>
      <dgm:t>
        <a:bodyPr/>
        <a:lstStyle/>
        <a:p>
          <a:endParaRPr lang="en-US"/>
        </a:p>
      </dgm:t>
    </dgm:pt>
    <dgm:pt modelId="{623712E0-0B87-9040-A25A-DF70345A6EE1}">
      <dgm:prSet phldrT="[Text]"/>
      <dgm:spPr/>
      <dgm:t>
        <a:bodyPr/>
        <a:lstStyle/>
        <a:p>
          <a:r>
            <a:rPr lang="en-US" dirty="0" err="1" smtClean="0"/>
            <a:t>SURFconext</a:t>
          </a:r>
          <a:endParaRPr lang="en-US" dirty="0"/>
        </a:p>
      </dgm:t>
    </dgm:pt>
    <dgm:pt modelId="{66F38D20-0414-BA4D-A8F7-B3B7A887DEFC}" type="parTrans" cxnId="{BE117516-9402-8840-A69D-1439F4A377F2}">
      <dgm:prSet/>
      <dgm:spPr/>
      <dgm:t>
        <a:bodyPr/>
        <a:lstStyle/>
        <a:p>
          <a:endParaRPr lang="en-US"/>
        </a:p>
      </dgm:t>
    </dgm:pt>
    <dgm:pt modelId="{7EF29F94-D4F7-B844-BA5D-69FF011D5A9D}" type="sibTrans" cxnId="{BE117516-9402-8840-A69D-1439F4A377F2}">
      <dgm:prSet/>
      <dgm:spPr/>
      <dgm:t>
        <a:bodyPr/>
        <a:lstStyle/>
        <a:p>
          <a:endParaRPr lang="en-US"/>
        </a:p>
      </dgm:t>
    </dgm:pt>
    <dgm:pt modelId="{6D55A0B3-9307-2F4E-91D7-18499D789F43}">
      <dgm:prSet phldrT="[Text]"/>
      <dgm:spPr/>
      <dgm:t>
        <a:bodyPr/>
        <a:lstStyle/>
        <a:p>
          <a:r>
            <a:rPr lang="en-US" dirty="0" smtClean="0"/>
            <a:t>IDEM</a:t>
          </a:r>
          <a:endParaRPr lang="en-US" dirty="0"/>
        </a:p>
      </dgm:t>
    </dgm:pt>
    <dgm:pt modelId="{6A9318D9-CD0F-5448-9AAC-42BF43FC122B}" type="parTrans" cxnId="{41095682-8318-7748-8B1F-A3072DF80712}">
      <dgm:prSet/>
      <dgm:spPr/>
      <dgm:t>
        <a:bodyPr/>
        <a:lstStyle/>
        <a:p>
          <a:endParaRPr lang="en-US"/>
        </a:p>
      </dgm:t>
    </dgm:pt>
    <dgm:pt modelId="{8F7A85C5-5E17-CB43-9BCF-71E9C8BAF029}" type="sibTrans" cxnId="{41095682-8318-7748-8B1F-A3072DF80712}">
      <dgm:prSet/>
      <dgm:spPr/>
      <dgm:t>
        <a:bodyPr/>
        <a:lstStyle/>
        <a:p>
          <a:endParaRPr lang="en-US"/>
        </a:p>
      </dgm:t>
    </dgm:pt>
    <dgm:pt modelId="{575833F5-F0D0-F845-A922-95CFD6E82A63}">
      <dgm:prSet phldrT="[Text]"/>
      <dgm:spPr/>
      <dgm:t>
        <a:bodyPr/>
        <a:lstStyle/>
        <a:p>
          <a:r>
            <a:rPr lang="en-US" dirty="0" smtClean="0"/>
            <a:t>LIGO </a:t>
          </a:r>
          <a:endParaRPr lang="en-US" dirty="0"/>
        </a:p>
      </dgm:t>
    </dgm:pt>
    <dgm:pt modelId="{80FA94F1-2C94-6248-8E0A-396A9EBB2949}" type="parTrans" cxnId="{A331A314-1DAD-EB45-B46C-CC7FD07333F5}">
      <dgm:prSet/>
      <dgm:spPr/>
      <dgm:t>
        <a:bodyPr/>
        <a:lstStyle/>
        <a:p>
          <a:endParaRPr lang="en-US"/>
        </a:p>
      </dgm:t>
    </dgm:pt>
    <dgm:pt modelId="{C8A6A9AE-5AB1-0345-BCF0-6B1D5C7A6704}" type="sibTrans" cxnId="{A331A314-1DAD-EB45-B46C-CC7FD07333F5}">
      <dgm:prSet/>
      <dgm:spPr/>
      <dgm:t>
        <a:bodyPr/>
        <a:lstStyle/>
        <a:p>
          <a:endParaRPr lang="en-US"/>
        </a:p>
      </dgm:t>
    </dgm:pt>
    <dgm:pt modelId="{45338563-6D8D-7E4E-87D5-70F16512854D}">
      <dgm:prSet phldrT="[Text]"/>
      <dgm:spPr/>
      <dgm:t>
        <a:bodyPr/>
        <a:lstStyle/>
        <a:p>
          <a:r>
            <a:rPr lang="en-US" dirty="0" smtClean="0"/>
            <a:t>INFN</a:t>
          </a:r>
          <a:endParaRPr lang="en-US" dirty="0"/>
        </a:p>
      </dgm:t>
    </dgm:pt>
    <dgm:pt modelId="{65DCAD71-839E-A54B-8DA8-CCC3F72C98E8}" type="parTrans" cxnId="{A2F29A97-0984-1D46-8DE8-89CBD76A0796}">
      <dgm:prSet/>
      <dgm:spPr/>
      <dgm:t>
        <a:bodyPr/>
        <a:lstStyle/>
        <a:p>
          <a:endParaRPr lang="en-US"/>
        </a:p>
      </dgm:t>
    </dgm:pt>
    <dgm:pt modelId="{ACD52F5C-12A9-E345-989D-9DD51F9DB722}" type="sibTrans" cxnId="{A2F29A97-0984-1D46-8DE8-89CBD76A0796}">
      <dgm:prSet/>
      <dgm:spPr/>
      <dgm:t>
        <a:bodyPr/>
        <a:lstStyle/>
        <a:p>
          <a:endParaRPr lang="en-US"/>
        </a:p>
      </dgm:t>
    </dgm:pt>
    <dgm:pt modelId="{DCE13D43-7B89-EA4F-9D04-0CBC129220CF}">
      <dgm:prSet phldrT="[Text]"/>
      <dgm:spPr/>
      <dgm:t>
        <a:bodyPr/>
        <a:lstStyle/>
        <a:p>
          <a:r>
            <a:rPr lang="en-US" dirty="0" smtClean="0"/>
            <a:t>SWITCH-AAI</a:t>
          </a:r>
          <a:endParaRPr lang="en-US" dirty="0"/>
        </a:p>
      </dgm:t>
    </dgm:pt>
    <dgm:pt modelId="{11A07E70-6694-FC41-AF63-8716E424064A}" type="parTrans" cxnId="{537AA9AA-0DB9-7E40-9A16-B7D9393D1153}">
      <dgm:prSet/>
      <dgm:spPr/>
      <dgm:t>
        <a:bodyPr/>
        <a:lstStyle/>
        <a:p>
          <a:endParaRPr lang="en-US"/>
        </a:p>
      </dgm:t>
    </dgm:pt>
    <dgm:pt modelId="{7FDA91F6-459D-0949-A73B-40B4F6683815}" type="sibTrans" cxnId="{537AA9AA-0DB9-7E40-9A16-B7D9393D1153}">
      <dgm:prSet/>
      <dgm:spPr/>
      <dgm:t>
        <a:bodyPr/>
        <a:lstStyle/>
        <a:p>
          <a:endParaRPr lang="en-US"/>
        </a:p>
      </dgm:t>
    </dgm:pt>
    <dgm:pt modelId="{E63F52D8-9A36-4045-90C4-B0CB853EE8AC}">
      <dgm:prSet phldrT="[Text]"/>
      <dgm:spPr/>
      <dgm:t>
        <a:bodyPr/>
        <a:lstStyle/>
        <a:p>
          <a:r>
            <a:rPr lang="en-US" dirty="0" smtClean="0"/>
            <a:t>CERN</a:t>
          </a:r>
          <a:endParaRPr lang="en-US" dirty="0"/>
        </a:p>
      </dgm:t>
    </dgm:pt>
    <dgm:pt modelId="{9EFC3422-D376-174A-883E-F8B7A96426A4}" type="parTrans" cxnId="{4389C8A9-C6A5-6347-8889-42B90CB49274}">
      <dgm:prSet/>
      <dgm:spPr/>
      <dgm:t>
        <a:bodyPr/>
        <a:lstStyle/>
        <a:p>
          <a:endParaRPr lang="en-US"/>
        </a:p>
      </dgm:t>
    </dgm:pt>
    <dgm:pt modelId="{1B7C854A-4900-6143-A36D-4CB9CBE3360A}" type="sibTrans" cxnId="{4389C8A9-C6A5-6347-8889-42B90CB49274}">
      <dgm:prSet/>
      <dgm:spPr/>
      <dgm:t>
        <a:bodyPr/>
        <a:lstStyle/>
        <a:p>
          <a:endParaRPr lang="en-US"/>
        </a:p>
      </dgm:t>
    </dgm:pt>
    <dgm:pt modelId="{3359D7B3-559A-2844-9864-70C50421DF0B}">
      <dgm:prSet phldrT="[Text]"/>
      <dgm:spPr>
        <a:solidFill>
          <a:srgbClr val="008000"/>
        </a:solidFill>
      </dgm:spPr>
      <dgm:t>
        <a:bodyPr/>
        <a:lstStyle/>
        <a:p>
          <a:r>
            <a:rPr lang="en-US" dirty="0" err="1" smtClean="0"/>
            <a:t>Nikhef</a:t>
          </a:r>
          <a:r>
            <a:rPr lang="en-US" dirty="0" smtClean="0"/>
            <a:t> </a:t>
          </a:r>
          <a:r>
            <a:rPr lang="en-US" dirty="0" err="1" smtClean="0"/>
            <a:t>RCAuth</a:t>
          </a:r>
          <a:endParaRPr lang="en-US" dirty="0"/>
        </a:p>
      </dgm:t>
    </dgm:pt>
    <dgm:pt modelId="{35822590-A0A6-1746-B565-298E89ACED6F}" type="parTrans" cxnId="{B0611744-22D2-F844-9E12-0EA88A289B00}">
      <dgm:prSet/>
      <dgm:spPr/>
      <dgm:t>
        <a:bodyPr/>
        <a:lstStyle/>
        <a:p>
          <a:endParaRPr lang="en-US"/>
        </a:p>
      </dgm:t>
    </dgm:pt>
    <dgm:pt modelId="{F1C32DB1-BFC0-C549-86BC-7493DE2270FD}" type="sibTrans" cxnId="{B0611744-22D2-F844-9E12-0EA88A289B00}">
      <dgm:prSet/>
      <dgm:spPr/>
      <dgm:t>
        <a:bodyPr/>
        <a:lstStyle/>
        <a:p>
          <a:endParaRPr lang="en-US"/>
        </a:p>
      </dgm:t>
    </dgm:pt>
    <dgm:pt modelId="{5D40953B-3C86-5F42-B680-C6A5BF5FEB7B}" type="pres">
      <dgm:prSet presAssocID="{859A7F46-08B8-F346-B158-33AF7AB12715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F794F727-EF30-2740-A779-1DD1E8E95DA1}" type="pres">
      <dgm:prSet presAssocID="{50CC7EC1-F4A3-8F46-86CD-01C6BA0DC084}" presName="hierRoot1" presStyleCnt="0">
        <dgm:presLayoutVars>
          <dgm:hierBranch val="init"/>
        </dgm:presLayoutVars>
      </dgm:prSet>
      <dgm:spPr/>
    </dgm:pt>
    <dgm:pt modelId="{9426A756-BC61-B94D-A68D-1089E8F68962}" type="pres">
      <dgm:prSet presAssocID="{50CC7EC1-F4A3-8F46-86CD-01C6BA0DC084}" presName="rootComposite1" presStyleCnt="0"/>
      <dgm:spPr/>
    </dgm:pt>
    <dgm:pt modelId="{A96CC031-D6D7-994A-B999-0E5BB5072A38}" type="pres">
      <dgm:prSet presAssocID="{50CC7EC1-F4A3-8F46-86CD-01C6BA0DC084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75A1F7CA-247E-CC41-B33A-51AC704797F0}" type="pres">
      <dgm:prSet presAssocID="{50CC7EC1-F4A3-8F46-86CD-01C6BA0DC084}" presName="rootConnector1" presStyleLbl="node1" presStyleIdx="0" presStyleCnt="0"/>
      <dgm:spPr/>
      <dgm:t>
        <a:bodyPr/>
        <a:lstStyle/>
        <a:p>
          <a:endParaRPr lang="en-US"/>
        </a:p>
      </dgm:t>
    </dgm:pt>
    <dgm:pt modelId="{3C51F18E-E59D-B64B-AEC2-8BAAF3A21B74}" type="pres">
      <dgm:prSet presAssocID="{50CC7EC1-F4A3-8F46-86CD-01C6BA0DC084}" presName="hierChild2" presStyleCnt="0"/>
      <dgm:spPr/>
    </dgm:pt>
    <dgm:pt modelId="{944AADAE-613C-954B-9547-6B8A6203E31C}" type="pres">
      <dgm:prSet presAssocID="{11A07E70-6694-FC41-AF63-8716E424064A}" presName="Name37" presStyleLbl="parChTrans1D2" presStyleIdx="0" presStyleCnt="4"/>
      <dgm:spPr/>
      <dgm:t>
        <a:bodyPr/>
        <a:lstStyle/>
        <a:p>
          <a:endParaRPr lang="en-US"/>
        </a:p>
      </dgm:t>
    </dgm:pt>
    <dgm:pt modelId="{6930A3ED-14E5-B74B-977B-E8C50CB736B3}" type="pres">
      <dgm:prSet presAssocID="{DCE13D43-7B89-EA4F-9D04-0CBC129220CF}" presName="hierRoot2" presStyleCnt="0">
        <dgm:presLayoutVars>
          <dgm:hierBranch val="init"/>
        </dgm:presLayoutVars>
      </dgm:prSet>
      <dgm:spPr/>
    </dgm:pt>
    <dgm:pt modelId="{7715E65C-616B-0741-94E9-62A33907F042}" type="pres">
      <dgm:prSet presAssocID="{DCE13D43-7B89-EA4F-9D04-0CBC129220CF}" presName="rootComposite" presStyleCnt="0"/>
      <dgm:spPr/>
    </dgm:pt>
    <dgm:pt modelId="{2340E5F0-EC33-4248-AF40-9B53E5969D4E}" type="pres">
      <dgm:prSet presAssocID="{DCE13D43-7B89-EA4F-9D04-0CBC129220CF}" presName="rootText" presStyleLbl="node2" presStyleIdx="0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E22BCE3F-AEFF-FB4F-B431-063B91617232}" type="pres">
      <dgm:prSet presAssocID="{DCE13D43-7B89-EA4F-9D04-0CBC129220CF}" presName="rootConnector" presStyleLbl="node2" presStyleIdx="0" presStyleCnt="4"/>
      <dgm:spPr/>
      <dgm:t>
        <a:bodyPr/>
        <a:lstStyle/>
        <a:p>
          <a:endParaRPr lang="en-US"/>
        </a:p>
      </dgm:t>
    </dgm:pt>
    <dgm:pt modelId="{B81D71DC-4AC8-B04C-9415-57D3955026BD}" type="pres">
      <dgm:prSet presAssocID="{DCE13D43-7B89-EA4F-9D04-0CBC129220CF}" presName="hierChild4" presStyleCnt="0"/>
      <dgm:spPr/>
    </dgm:pt>
    <dgm:pt modelId="{20450CD0-BF1C-8141-9E4F-AFD21CB95CD4}" type="pres">
      <dgm:prSet presAssocID="{9EFC3422-D376-174A-883E-F8B7A96426A4}" presName="Name37" presStyleLbl="parChTrans1D3" presStyleIdx="0" presStyleCnt="4"/>
      <dgm:spPr/>
      <dgm:t>
        <a:bodyPr/>
        <a:lstStyle/>
        <a:p>
          <a:endParaRPr lang="en-US"/>
        </a:p>
      </dgm:t>
    </dgm:pt>
    <dgm:pt modelId="{5A5489FC-CE74-EA44-A394-F76C0239AB5E}" type="pres">
      <dgm:prSet presAssocID="{E63F52D8-9A36-4045-90C4-B0CB853EE8AC}" presName="hierRoot2" presStyleCnt="0">
        <dgm:presLayoutVars>
          <dgm:hierBranch val="init"/>
        </dgm:presLayoutVars>
      </dgm:prSet>
      <dgm:spPr/>
    </dgm:pt>
    <dgm:pt modelId="{54BA8838-2031-3B41-984A-1F092344A562}" type="pres">
      <dgm:prSet presAssocID="{E63F52D8-9A36-4045-90C4-B0CB853EE8AC}" presName="rootComposite" presStyleCnt="0"/>
      <dgm:spPr/>
    </dgm:pt>
    <dgm:pt modelId="{EE8C548B-EFE2-7848-B6E8-B97209EC5037}" type="pres">
      <dgm:prSet presAssocID="{E63F52D8-9A36-4045-90C4-B0CB853EE8AC}" presName="rootText" presStyleLbl="node3" presStyleIdx="0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4C4D0AF1-02BE-864D-AF36-C856DF084D4E}" type="pres">
      <dgm:prSet presAssocID="{E63F52D8-9A36-4045-90C4-B0CB853EE8AC}" presName="rootConnector" presStyleLbl="node3" presStyleIdx="0" presStyleCnt="4"/>
      <dgm:spPr/>
      <dgm:t>
        <a:bodyPr/>
        <a:lstStyle/>
        <a:p>
          <a:endParaRPr lang="en-US"/>
        </a:p>
      </dgm:t>
    </dgm:pt>
    <dgm:pt modelId="{75086DC7-7C32-6343-9321-C2CDD1CFC231}" type="pres">
      <dgm:prSet presAssocID="{E63F52D8-9A36-4045-90C4-B0CB853EE8AC}" presName="hierChild4" presStyleCnt="0"/>
      <dgm:spPr/>
    </dgm:pt>
    <dgm:pt modelId="{A62B200D-00EA-A54E-AFCE-00EA137F39E9}" type="pres">
      <dgm:prSet presAssocID="{E63F52D8-9A36-4045-90C4-B0CB853EE8AC}" presName="hierChild5" presStyleCnt="0"/>
      <dgm:spPr/>
    </dgm:pt>
    <dgm:pt modelId="{F8A0BB89-09F1-6A4E-9477-5AFA42A5F705}" type="pres">
      <dgm:prSet presAssocID="{DCE13D43-7B89-EA4F-9D04-0CBC129220CF}" presName="hierChild5" presStyleCnt="0"/>
      <dgm:spPr/>
    </dgm:pt>
    <dgm:pt modelId="{B3194AB8-9F4A-3B49-8B67-3D16CBF25256}" type="pres">
      <dgm:prSet presAssocID="{CF7BF9FD-7AF5-094F-B814-0FDA348B46FA}" presName="Name37" presStyleLbl="parChTrans1D2" presStyleIdx="1" presStyleCnt="4"/>
      <dgm:spPr/>
      <dgm:t>
        <a:bodyPr/>
        <a:lstStyle/>
        <a:p>
          <a:endParaRPr lang="en-US"/>
        </a:p>
      </dgm:t>
    </dgm:pt>
    <dgm:pt modelId="{051F5433-C2B4-7049-ACD1-327BFE088D02}" type="pres">
      <dgm:prSet presAssocID="{30ADA632-6DA6-B34C-94BE-BD2BDE0239E6}" presName="hierRoot2" presStyleCnt="0">
        <dgm:presLayoutVars>
          <dgm:hierBranch val="init"/>
        </dgm:presLayoutVars>
      </dgm:prSet>
      <dgm:spPr/>
    </dgm:pt>
    <dgm:pt modelId="{E7AEDAB6-02A4-984E-9579-AF9DDB2CAFB1}" type="pres">
      <dgm:prSet presAssocID="{30ADA632-6DA6-B34C-94BE-BD2BDE0239E6}" presName="rootComposite" presStyleCnt="0"/>
      <dgm:spPr/>
    </dgm:pt>
    <dgm:pt modelId="{FD83918B-F208-3642-9BF9-0D3DF79E08B8}" type="pres">
      <dgm:prSet presAssocID="{30ADA632-6DA6-B34C-94BE-BD2BDE0239E6}" presName="rootText" presStyleLbl="node2" presStyleIdx="1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F0A98640-8A86-D744-8BC6-F6FE25EB1E30}" type="pres">
      <dgm:prSet presAssocID="{30ADA632-6DA6-B34C-94BE-BD2BDE0239E6}" presName="rootConnector" presStyleLbl="node2" presStyleIdx="1" presStyleCnt="4"/>
      <dgm:spPr/>
      <dgm:t>
        <a:bodyPr/>
        <a:lstStyle/>
        <a:p>
          <a:endParaRPr lang="en-US"/>
        </a:p>
      </dgm:t>
    </dgm:pt>
    <dgm:pt modelId="{22F5139F-F378-E043-AF15-5CCB0370879A}" type="pres">
      <dgm:prSet presAssocID="{30ADA632-6DA6-B34C-94BE-BD2BDE0239E6}" presName="hierChild4" presStyleCnt="0"/>
      <dgm:spPr/>
    </dgm:pt>
    <dgm:pt modelId="{E62AEF42-4DC8-0D4D-95DC-66877C14997B}" type="pres">
      <dgm:prSet presAssocID="{80FA94F1-2C94-6248-8E0A-396A9EBB2949}" presName="Name37" presStyleLbl="parChTrans1D3" presStyleIdx="1" presStyleCnt="4"/>
      <dgm:spPr/>
      <dgm:t>
        <a:bodyPr/>
        <a:lstStyle/>
        <a:p>
          <a:endParaRPr lang="en-US"/>
        </a:p>
      </dgm:t>
    </dgm:pt>
    <dgm:pt modelId="{A7AE7874-F885-F447-82C4-56BC5E802C5B}" type="pres">
      <dgm:prSet presAssocID="{575833F5-F0D0-F845-A922-95CFD6E82A63}" presName="hierRoot2" presStyleCnt="0">
        <dgm:presLayoutVars>
          <dgm:hierBranch val="init"/>
        </dgm:presLayoutVars>
      </dgm:prSet>
      <dgm:spPr/>
    </dgm:pt>
    <dgm:pt modelId="{C5EEA6FE-FF09-274B-9CFE-8619C0E25AD6}" type="pres">
      <dgm:prSet presAssocID="{575833F5-F0D0-F845-A922-95CFD6E82A63}" presName="rootComposite" presStyleCnt="0"/>
      <dgm:spPr/>
    </dgm:pt>
    <dgm:pt modelId="{979934C8-527A-E74D-984A-3F3610780CB1}" type="pres">
      <dgm:prSet presAssocID="{575833F5-F0D0-F845-A922-95CFD6E82A63}" presName="rootText" presStyleLbl="node3" presStyleIdx="1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E207DC70-768D-AD49-AF64-E683CAE36064}" type="pres">
      <dgm:prSet presAssocID="{575833F5-F0D0-F845-A922-95CFD6E82A63}" presName="rootConnector" presStyleLbl="node3" presStyleIdx="1" presStyleCnt="4"/>
      <dgm:spPr/>
      <dgm:t>
        <a:bodyPr/>
        <a:lstStyle/>
        <a:p>
          <a:endParaRPr lang="en-US"/>
        </a:p>
      </dgm:t>
    </dgm:pt>
    <dgm:pt modelId="{E891EA2D-9E21-0B49-8488-EED14ED238BA}" type="pres">
      <dgm:prSet presAssocID="{575833F5-F0D0-F845-A922-95CFD6E82A63}" presName="hierChild4" presStyleCnt="0"/>
      <dgm:spPr/>
    </dgm:pt>
    <dgm:pt modelId="{ECB7D827-0439-BA4B-9D65-0650459C5B4D}" type="pres">
      <dgm:prSet presAssocID="{575833F5-F0D0-F845-A922-95CFD6E82A63}" presName="hierChild5" presStyleCnt="0"/>
      <dgm:spPr/>
    </dgm:pt>
    <dgm:pt modelId="{857E6F3D-1BEC-1341-A409-6D64F1515AC1}" type="pres">
      <dgm:prSet presAssocID="{30ADA632-6DA6-B34C-94BE-BD2BDE0239E6}" presName="hierChild5" presStyleCnt="0"/>
      <dgm:spPr/>
    </dgm:pt>
    <dgm:pt modelId="{FC5AA051-448B-3244-BCBC-C5B9689D3EB2}" type="pres">
      <dgm:prSet presAssocID="{66F38D20-0414-BA4D-A8F7-B3B7A887DEFC}" presName="Name37" presStyleLbl="parChTrans1D2" presStyleIdx="2" presStyleCnt="4"/>
      <dgm:spPr/>
      <dgm:t>
        <a:bodyPr/>
        <a:lstStyle/>
        <a:p>
          <a:endParaRPr lang="en-US"/>
        </a:p>
      </dgm:t>
    </dgm:pt>
    <dgm:pt modelId="{86917E10-0CA1-EB40-9A36-8DD22643B441}" type="pres">
      <dgm:prSet presAssocID="{623712E0-0B87-9040-A25A-DF70345A6EE1}" presName="hierRoot2" presStyleCnt="0">
        <dgm:presLayoutVars>
          <dgm:hierBranch val="init"/>
        </dgm:presLayoutVars>
      </dgm:prSet>
      <dgm:spPr/>
    </dgm:pt>
    <dgm:pt modelId="{EBAD253F-CF64-6E40-9AE6-3DCF60A7B057}" type="pres">
      <dgm:prSet presAssocID="{623712E0-0B87-9040-A25A-DF70345A6EE1}" presName="rootComposite" presStyleCnt="0"/>
      <dgm:spPr/>
    </dgm:pt>
    <dgm:pt modelId="{3BBF7826-FFAD-0B49-B301-84F697D9F2A2}" type="pres">
      <dgm:prSet presAssocID="{623712E0-0B87-9040-A25A-DF70345A6EE1}" presName="rootText" presStyleLbl="node2" presStyleIdx="2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45769E0B-20DC-2049-8805-7A312D7672F7}" type="pres">
      <dgm:prSet presAssocID="{623712E0-0B87-9040-A25A-DF70345A6EE1}" presName="rootConnector" presStyleLbl="node2" presStyleIdx="2" presStyleCnt="4"/>
      <dgm:spPr/>
      <dgm:t>
        <a:bodyPr/>
        <a:lstStyle/>
        <a:p>
          <a:endParaRPr lang="en-US"/>
        </a:p>
      </dgm:t>
    </dgm:pt>
    <dgm:pt modelId="{13F74043-F241-B94D-91FF-EE8637BA9DA8}" type="pres">
      <dgm:prSet presAssocID="{623712E0-0B87-9040-A25A-DF70345A6EE1}" presName="hierChild4" presStyleCnt="0"/>
      <dgm:spPr/>
    </dgm:pt>
    <dgm:pt modelId="{93F63D02-817A-0748-A9B5-8E89017856BD}" type="pres">
      <dgm:prSet presAssocID="{35822590-A0A6-1746-B565-298E89ACED6F}" presName="Name37" presStyleLbl="parChTrans1D3" presStyleIdx="2" presStyleCnt="4"/>
      <dgm:spPr/>
      <dgm:t>
        <a:bodyPr/>
        <a:lstStyle/>
        <a:p>
          <a:endParaRPr lang="en-US"/>
        </a:p>
      </dgm:t>
    </dgm:pt>
    <dgm:pt modelId="{02759A85-5A40-BF43-9EFF-BEEF8FE0656A}" type="pres">
      <dgm:prSet presAssocID="{3359D7B3-559A-2844-9864-70C50421DF0B}" presName="hierRoot2" presStyleCnt="0">
        <dgm:presLayoutVars>
          <dgm:hierBranch val="init"/>
        </dgm:presLayoutVars>
      </dgm:prSet>
      <dgm:spPr/>
    </dgm:pt>
    <dgm:pt modelId="{E457DD3F-73D9-1C41-802D-1F4E23AEF457}" type="pres">
      <dgm:prSet presAssocID="{3359D7B3-559A-2844-9864-70C50421DF0B}" presName="rootComposite" presStyleCnt="0"/>
      <dgm:spPr/>
    </dgm:pt>
    <dgm:pt modelId="{40EC0775-F2E9-5249-B683-1D9A8C7C6F31}" type="pres">
      <dgm:prSet presAssocID="{3359D7B3-559A-2844-9864-70C50421DF0B}" presName="rootText" presStyleLbl="node3" presStyleIdx="2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55DF707E-A1F9-1049-A361-A8E262D3F85D}" type="pres">
      <dgm:prSet presAssocID="{3359D7B3-559A-2844-9864-70C50421DF0B}" presName="rootConnector" presStyleLbl="node3" presStyleIdx="2" presStyleCnt="4"/>
      <dgm:spPr/>
      <dgm:t>
        <a:bodyPr/>
        <a:lstStyle/>
        <a:p>
          <a:endParaRPr lang="en-US"/>
        </a:p>
      </dgm:t>
    </dgm:pt>
    <dgm:pt modelId="{98C45E21-7564-1F4D-9B8D-35A211C33733}" type="pres">
      <dgm:prSet presAssocID="{3359D7B3-559A-2844-9864-70C50421DF0B}" presName="hierChild4" presStyleCnt="0"/>
      <dgm:spPr/>
    </dgm:pt>
    <dgm:pt modelId="{CD8E9CD7-452D-6C43-9E41-638F9D71A7C6}" type="pres">
      <dgm:prSet presAssocID="{3359D7B3-559A-2844-9864-70C50421DF0B}" presName="hierChild5" presStyleCnt="0"/>
      <dgm:spPr/>
    </dgm:pt>
    <dgm:pt modelId="{9D529862-37C4-7F4A-83CC-BA0D7A7306E3}" type="pres">
      <dgm:prSet presAssocID="{623712E0-0B87-9040-A25A-DF70345A6EE1}" presName="hierChild5" presStyleCnt="0"/>
      <dgm:spPr/>
    </dgm:pt>
    <dgm:pt modelId="{BE10E885-8017-7049-B22D-A7B49FCB4376}" type="pres">
      <dgm:prSet presAssocID="{6A9318D9-CD0F-5448-9AAC-42BF43FC122B}" presName="Name37" presStyleLbl="parChTrans1D2" presStyleIdx="3" presStyleCnt="4"/>
      <dgm:spPr/>
      <dgm:t>
        <a:bodyPr/>
        <a:lstStyle/>
        <a:p>
          <a:endParaRPr lang="en-US"/>
        </a:p>
      </dgm:t>
    </dgm:pt>
    <dgm:pt modelId="{5ABAAD0E-0716-7842-B84D-CBE690D15B46}" type="pres">
      <dgm:prSet presAssocID="{6D55A0B3-9307-2F4E-91D7-18499D789F43}" presName="hierRoot2" presStyleCnt="0">
        <dgm:presLayoutVars>
          <dgm:hierBranch val="init"/>
        </dgm:presLayoutVars>
      </dgm:prSet>
      <dgm:spPr/>
    </dgm:pt>
    <dgm:pt modelId="{CA239851-653A-4F46-A301-73AFC840C753}" type="pres">
      <dgm:prSet presAssocID="{6D55A0B3-9307-2F4E-91D7-18499D789F43}" presName="rootComposite" presStyleCnt="0"/>
      <dgm:spPr/>
    </dgm:pt>
    <dgm:pt modelId="{4F6740F5-D98D-124F-8F0D-45B3E42B3AD3}" type="pres">
      <dgm:prSet presAssocID="{6D55A0B3-9307-2F4E-91D7-18499D789F43}" presName="rootText" presStyleLbl="node2" presStyleIdx="3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C33BEB71-90A6-DB4D-9AD7-F6AA41F97623}" type="pres">
      <dgm:prSet presAssocID="{6D55A0B3-9307-2F4E-91D7-18499D789F43}" presName="rootConnector" presStyleLbl="node2" presStyleIdx="3" presStyleCnt="4"/>
      <dgm:spPr/>
      <dgm:t>
        <a:bodyPr/>
        <a:lstStyle/>
        <a:p>
          <a:endParaRPr lang="en-US"/>
        </a:p>
      </dgm:t>
    </dgm:pt>
    <dgm:pt modelId="{C874340C-70EC-CA4C-B960-03B4559C5342}" type="pres">
      <dgm:prSet presAssocID="{6D55A0B3-9307-2F4E-91D7-18499D789F43}" presName="hierChild4" presStyleCnt="0"/>
      <dgm:spPr/>
    </dgm:pt>
    <dgm:pt modelId="{E44FC2AA-2B26-E245-AF81-09AF97924F4B}" type="pres">
      <dgm:prSet presAssocID="{65DCAD71-839E-A54B-8DA8-CCC3F72C98E8}" presName="Name37" presStyleLbl="parChTrans1D3" presStyleIdx="3" presStyleCnt="4"/>
      <dgm:spPr/>
      <dgm:t>
        <a:bodyPr/>
        <a:lstStyle/>
        <a:p>
          <a:endParaRPr lang="en-US"/>
        </a:p>
      </dgm:t>
    </dgm:pt>
    <dgm:pt modelId="{A3481EE7-EEEB-6C42-BD53-D677C255988D}" type="pres">
      <dgm:prSet presAssocID="{45338563-6D8D-7E4E-87D5-70F16512854D}" presName="hierRoot2" presStyleCnt="0">
        <dgm:presLayoutVars>
          <dgm:hierBranch val="init"/>
        </dgm:presLayoutVars>
      </dgm:prSet>
      <dgm:spPr/>
    </dgm:pt>
    <dgm:pt modelId="{F78EF8B6-5275-524B-B6F8-401B7C77BBEB}" type="pres">
      <dgm:prSet presAssocID="{45338563-6D8D-7E4E-87D5-70F16512854D}" presName="rootComposite" presStyleCnt="0"/>
      <dgm:spPr/>
    </dgm:pt>
    <dgm:pt modelId="{B7848EB1-A408-0741-8481-87BC6E5ED358}" type="pres">
      <dgm:prSet presAssocID="{45338563-6D8D-7E4E-87D5-70F16512854D}" presName="rootText" presStyleLbl="node3" presStyleIdx="3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25B50004-1C21-7543-A7D9-11B53FDF907F}" type="pres">
      <dgm:prSet presAssocID="{45338563-6D8D-7E4E-87D5-70F16512854D}" presName="rootConnector" presStyleLbl="node3" presStyleIdx="3" presStyleCnt="4"/>
      <dgm:spPr/>
      <dgm:t>
        <a:bodyPr/>
        <a:lstStyle/>
        <a:p>
          <a:endParaRPr lang="en-US"/>
        </a:p>
      </dgm:t>
    </dgm:pt>
    <dgm:pt modelId="{F2AD725C-4548-0844-915E-EF50D6CB60AB}" type="pres">
      <dgm:prSet presAssocID="{45338563-6D8D-7E4E-87D5-70F16512854D}" presName="hierChild4" presStyleCnt="0"/>
      <dgm:spPr/>
    </dgm:pt>
    <dgm:pt modelId="{CE2FA41B-310C-694E-A7CC-7E055EAC5A73}" type="pres">
      <dgm:prSet presAssocID="{45338563-6D8D-7E4E-87D5-70F16512854D}" presName="hierChild5" presStyleCnt="0"/>
      <dgm:spPr/>
    </dgm:pt>
    <dgm:pt modelId="{0CEB35E7-4292-3C47-A038-7CB690B742B8}" type="pres">
      <dgm:prSet presAssocID="{6D55A0B3-9307-2F4E-91D7-18499D789F43}" presName="hierChild5" presStyleCnt="0"/>
      <dgm:spPr/>
    </dgm:pt>
    <dgm:pt modelId="{C20C41C0-DA18-BA4B-8E39-F342EF2CED2C}" type="pres">
      <dgm:prSet presAssocID="{50CC7EC1-F4A3-8F46-86CD-01C6BA0DC084}" presName="hierChild3" presStyleCnt="0"/>
      <dgm:spPr/>
    </dgm:pt>
  </dgm:ptLst>
  <dgm:cxnLst>
    <dgm:cxn modelId="{91BB4ADD-91E9-ED43-A7C3-964B6E77A4F5}" type="presOf" srcId="{CF7BF9FD-7AF5-094F-B814-0FDA348B46FA}" destId="{B3194AB8-9F4A-3B49-8B67-3D16CBF25256}" srcOrd="0" destOrd="0" presId="urn:microsoft.com/office/officeart/2005/8/layout/orgChart1"/>
    <dgm:cxn modelId="{730E6A2A-09AA-FE4C-BCF4-7EB2B097787C}" type="presOf" srcId="{6D55A0B3-9307-2F4E-91D7-18499D789F43}" destId="{4F6740F5-D98D-124F-8F0D-45B3E42B3AD3}" srcOrd="0" destOrd="0" presId="urn:microsoft.com/office/officeart/2005/8/layout/orgChart1"/>
    <dgm:cxn modelId="{63BF8962-E92F-F74C-97EF-60A697E30C8D}" type="presOf" srcId="{575833F5-F0D0-F845-A922-95CFD6E82A63}" destId="{979934C8-527A-E74D-984A-3F3610780CB1}" srcOrd="0" destOrd="0" presId="urn:microsoft.com/office/officeart/2005/8/layout/orgChart1"/>
    <dgm:cxn modelId="{41095682-8318-7748-8B1F-A3072DF80712}" srcId="{50CC7EC1-F4A3-8F46-86CD-01C6BA0DC084}" destId="{6D55A0B3-9307-2F4E-91D7-18499D789F43}" srcOrd="3" destOrd="0" parTransId="{6A9318D9-CD0F-5448-9AAC-42BF43FC122B}" sibTransId="{8F7A85C5-5E17-CB43-9BCF-71E9C8BAF029}"/>
    <dgm:cxn modelId="{D3DB2803-A7E6-B244-BB56-5F7CFFDB6CA0}" type="presOf" srcId="{DCE13D43-7B89-EA4F-9D04-0CBC129220CF}" destId="{2340E5F0-EC33-4248-AF40-9B53E5969D4E}" srcOrd="0" destOrd="0" presId="urn:microsoft.com/office/officeart/2005/8/layout/orgChart1"/>
    <dgm:cxn modelId="{4389C8A9-C6A5-6347-8889-42B90CB49274}" srcId="{DCE13D43-7B89-EA4F-9D04-0CBC129220CF}" destId="{E63F52D8-9A36-4045-90C4-B0CB853EE8AC}" srcOrd="0" destOrd="0" parTransId="{9EFC3422-D376-174A-883E-F8B7A96426A4}" sibTransId="{1B7C854A-4900-6143-A36D-4CB9CBE3360A}"/>
    <dgm:cxn modelId="{30F68278-A036-494B-9DA4-71704B223FC8}" type="presOf" srcId="{3359D7B3-559A-2844-9864-70C50421DF0B}" destId="{55DF707E-A1F9-1049-A361-A8E262D3F85D}" srcOrd="1" destOrd="0" presId="urn:microsoft.com/office/officeart/2005/8/layout/orgChart1"/>
    <dgm:cxn modelId="{805A6744-2DDC-A64F-8F78-F8AE585B9BCB}" srcId="{859A7F46-08B8-F346-B158-33AF7AB12715}" destId="{50CC7EC1-F4A3-8F46-86CD-01C6BA0DC084}" srcOrd="0" destOrd="0" parTransId="{8C85C45F-E069-F040-A704-F9921F945672}" sibTransId="{D073D6F3-CCB6-7449-B311-B5DFAACF0476}"/>
    <dgm:cxn modelId="{40310FBC-69B4-5343-A1FD-C76CC05F3F6F}" type="presOf" srcId="{30ADA632-6DA6-B34C-94BE-BD2BDE0239E6}" destId="{FD83918B-F208-3642-9BF9-0D3DF79E08B8}" srcOrd="0" destOrd="0" presId="urn:microsoft.com/office/officeart/2005/8/layout/orgChart1"/>
    <dgm:cxn modelId="{C05D70BE-221F-4C40-8443-81F596CB172D}" type="presOf" srcId="{9EFC3422-D376-174A-883E-F8B7A96426A4}" destId="{20450CD0-BF1C-8141-9E4F-AFD21CB95CD4}" srcOrd="0" destOrd="0" presId="urn:microsoft.com/office/officeart/2005/8/layout/orgChart1"/>
    <dgm:cxn modelId="{FFD0166E-C075-1D43-A984-2587B3624308}" type="presOf" srcId="{859A7F46-08B8-F346-B158-33AF7AB12715}" destId="{5D40953B-3C86-5F42-B680-C6A5BF5FEB7B}" srcOrd="0" destOrd="0" presId="urn:microsoft.com/office/officeart/2005/8/layout/orgChart1"/>
    <dgm:cxn modelId="{0B986C99-C4FD-8C43-B171-4B6ACFF67B64}" type="presOf" srcId="{45338563-6D8D-7E4E-87D5-70F16512854D}" destId="{25B50004-1C21-7543-A7D9-11B53FDF907F}" srcOrd="1" destOrd="0" presId="urn:microsoft.com/office/officeart/2005/8/layout/orgChart1"/>
    <dgm:cxn modelId="{3DCF668E-0374-DF41-93BA-3707CD3B1D86}" type="presOf" srcId="{65DCAD71-839E-A54B-8DA8-CCC3F72C98E8}" destId="{E44FC2AA-2B26-E245-AF81-09AF97924F4B}" srcOrd="0" destOrd="0" presId="urn:microsoft.com/office/officeart/2005/8/layout/orgChart1"/>
    <dgm:cxn modelId="{9DDC1B44-D18E-7C4C-A6D2-1779E519AC5B}" type="presOf" srcId="{3359D7B3-559A-2844-9864-70C50421DF0B}" destId="{40EC0775-F2E9-5249-B683-1D9A8C7C6F31}" srcOrd="0" destOrd="0" presId="urn:microsoft.com/office/officeart/2005/8/layout/orgChart1"/>
    <dgm:cxn modelId="{B0611744-22D2-F844-9E12-0EA88A289B00}" srcId="{623712E0-0B87-9040-A25A-DF70345A6EE1}" destId="{3359D7B3-559A-2844-9864-70C50421DF0B}" srcOrd="0" destOrd="0" parTransId="{35822590-A0A6-1746-B565-298E89ACED6F}" sibTransId="{F1C32DB1-BFC0-C549-86BC-7493DE2270FD}"/>
    <dgm:cxn modelId="{735A788E-7DE6-B045-BB1D-B3E4FAE69F31}" type="presOf" srcId="{50CC7EC1-F4A3-8F46-86CD-01C6BA0DC084}" destId="{75A1F7CA-247E-CC41-B33A-51AC704797F0}" srcOrd="1" destOrd="0" presId="urn:microsoft.com/office/officeart/2005/8/layout/orgChart1"/>
    <dgm:cxn modelId="{8E62BC9B-23E6-A849-A360-7C35FD41B076}" type="presOf" srcId="{45338563-6D8D-7E4E-87D5-70F16512854D}" destId="{B7848EB1-A408-0741-8481-87BC6E5ED358}" srcOrd="0" destOrd="0" presId="urn:microsoft.com/office/officeart/2005/8/layout/orgChart1"/>
    <dgm:cxn modelId="{23CF50E4-CDD7-E74F-90DD-E462FA030377}" type="presOf" srcId="{6D55A0B3-9307-2F4E-91D7-18499D789F43}" destId="{C33BEB71-90A6-DB4D-9AD7-F6AA41F97623}" srcOrd="1" destOrd="0" presId="urn:microsoft.com/office/officeart/2005/8/layout/orgChart1"/>
    <dgm:cxn modelId="{A2F29A97-0984-1D46-8DE8-89CBD76A0796}" srcId="{6D55A0B3-9307-2F4E-91D7-18499D789F43}" destId="{45338563-6D8D-7E4E-87D5-70F16512854D}" srcOrd="0" destOrd="0" parTransId="{65DCAD71-839E-A54B-8DA8-CCC3F72C98E8}" sibTransId="{ACD52F5C-12A9-E345-989D-9DD51F9DB722}"/>
    <dgm:cxn modelId="{2ED01822-B66A-6449-AB05-31627B2A220B}" type="presOf" srcId="{623712E0-0B87-9040-A25A-DF70345A6EE1}" destId="{3BBF7826-FFAD-0B49-B301-84F697D9F2A2}" srcOrd="0" destOrd="0" presId="urn:microsoft.com/office/officeart/2005/8/layout/orgChart1"/>
    <dgm:cxn modelId="{7ADCD4FC-CF9F-CF41-98E9-F6B8B18BB738}" type="presOf" srcId="{66F38D20-0414-BA4D-A8F7-B3B7A887DEFC}" destId="{FC5AA051-448B-3244-BCBC-C5B9689D3EB2}" srcOrd="0" destOrd="0" presId="urn:microsoft.com/office/officeart/2005/8/layout/orgChart1"/>
    <dgm:cxn modelId="{537AA9AA-0DB9-7E40-9A16-B7D9393D1153}" srcId="{50CC7EC1-F4A3-8F46-86CD-01C6BA0DC084}" destId="{DCE13D43-7B89-EA4F-9D04-0CBC129220CF}" srcOrd="0" destOrd="0" parTransId="{11A07E70-6694-FC41-AF63-8716E424064A}" sibTransId="{7FDA91F6-459D-0949-A73B-40B4F6683815}"/>
    <dgm:cxn modelId="{93ADAD67-6750-A14C-AFB4-99AAE13505F5}" type="presOf" srcId="{E63F52D8-9A36-4045-90C4-B0CB853EE8AC}" destId="{4C4D0AF1-02BE-864D-AF36-C856DF084D4E}" srcOrd="1" destOrd="0" presId="urn:microsoft.com/office/officeart/2005/8/layout/orgChart1"/>
    <dgm:cxn modelId="{4F6AC681-2ECE-A348-944A-D40DCD619E86}" type="presOf" srcId="{50CC7EC1-F4A3-8F46-86CD-01C6BA0DC084}" destId="{A96CC031-D6D7-994A-B999-0E5BB5072A38}" srcOrd="0" destOrd="0" presId="urn:microsoft.com/office/officeart/2005/8/layout/orgChart1"/>
    <dgm:cxn modelId="{A331A314-1DAD-EB45-B46C-CC7FD07333F5}" srcId="{30ADA632-6DA6-B34C-94BE-BD2BDE0239E6}" destId="{575833F5-F0D0-F845-A922-95CFD6E82A63}" srcOrd="0" destOrd="0" parTransId="{80FA94F1-2C94-6248-8E0A-396A9EBB2949}" sibTransId="{C8A6A9AE-5AB1-0345-BCF0-6B1D5C7A6704}"/>
    <dgm:cxn modelId="{38F1AAE9-DE54-2041-9696-182B3C6E1E5C}" type="presOf" srcId="{35822590-A0A6-1746-B565-298E89ACED6F}" destId="{93F63D02-817A-0748-A9B5-8E89017856BD}" srcOrd="0" destOrd="0" presId="urn:microsoft.com/office/officeart/2005/8/layout/orgChart1"/>
    <dgm:cxn modelId="{9A203D7E-0985-C542-9172-AC3BC63F0E44}" type="presOf" srcId="{575833F5-F0D0-F845-A922-95CFD6E82A63}" destId="{E207DC70-768D-AD49-AF64-E683CAE36064}" srcOrd="1" destOrd="0" presId="urn:microsoft.com/office/officeart/2005/8/layout/orgChart1"/>
    <dgm:cxn modelId="{E7E706CD-7EA9-D34A-A33D-8D4C837DE373}" srcId="{50CC7EC1-F4A3-8F46-86CD-01C6BA0DC084}" destId="{30ADA632-6DA6-B34C-94BE-BD2BDE0239E6}" srcOrd="1" destOrd="0" parTransId="{CF7BF9FD-7AF5-094F-B814-0FDA348B46FA}" sibTransId="{82D7D6E3-59BC-7446-9837-EFCE44C28DB1}"/>
    <dgm:cxn modelId="{C0C3E0E1-BB12-9245-8A46-57BE8E05B500}" type="presOf" srcId="{623712E0-0B87-9040-A25A-DF70345A6EE1}" destId="{45769E0B-20DC-2049-8805-7A312D7672F7}" srcOrd="1" destOrd="0" presId="urn:microsoft.com/office/officeart/2005/8/layout/orgChart1"/>
    <dgm:cxn modelId="{32626EED-55D5-3E42-8F34-19C7967BDB88}" type="presOf" srcId="{E63F52D8-9A36-4045-90C4-B0CB853EE8AC}" destId="{EE8C548B-EFE2-7848-B6E8-B97209EC5037}" srcOrd="0" destOrd="0" presId="urn:microsoft.com/office/officeart/2005/8/layout/orgChart1"/>
    <dgm:cxn modelId="{98B767DC-F191-594A-80C6-AB50AB6069F2}" type="presOf" srcId="{6A9318D9-CD0F-5448-9AAC-42BF43FC122B}" destId="{BE10E885-8017-7049-B22D-A7B49FCB4376}" srcOrd="0" destOrd="0" presId="urn:microsoft.com/office/officeart/2005/8/layout/orgChart1"/>
    <dgm:cxn modelId="{B34F78DF-87B4-364B-A013-AAC8CD3CAC82}" type="presOf" srcId="{DCE13D43-7B89-EA4F-9D04-0CBC129220CF}" destId="{E22BCE3F-AEFF-FB4F-B431-063B91617232}" srcOrd="1" destOrd="0" presId="urn:microsoft.com/office/officeart/2005/8/layout/orgChart1"/>
    <dgm:cxn modelId="{44B01799-11EF-E445-B1D8-FE93757AB8CA}" type="presOf" srcId="{30ADA632-6DA6-B34C-94BE-BD2BDE0239E6}" destId="{F0A98640-8A86-D744-8BC6-F6FE25EB1E30}" srcOrd="1" destOrd="0" presId="urn:microsoft.com/office/officeart/2005/8/layout/orgChart1"/>
    <dgm:cxn modelId="{AD9B802A-FE96-EE40-AE0E-6AB0E2A5B6A7}" type="presOf" srcId="{80FA94F1-2C94-6248-8E0A-396A9EBB2949}" destId="{E62AEF42-4DC8-0D4D-95DC-66877C14997B}" srcOrd="0" destOrd="0" presId="urn:microsoft.com/office/officeart/2005/8/layout/orgChart1"/>
    <dgm:cxn modelId="{8AA91E8D-3406-8349-9715-60036AA7F266}" type="presOf" srcId="{11A07E70-6694-FC41-AF63-8716E424064A}" destId="{944AADAE-613C-954B-9547-6B8A6203E31C}" srcOrd="0" destOrd="0" presId="urn:microsoft.com/office/officeart/2005/8/layout/orgChart1"/>
    <dgm:cxn modelId="{BE117516-9402-8840-A69D-1439F4A377F2}" srcId="{50CC7EC1-F4A3-8F46-86CD-01C6BA0DC084}" destId="{623712E0-0B87-9040-A25A-DF70345A6EE1}" srcOrd="2" destOrd="0" parTransId="{66F38D20-0414-BA4D-A8F7-B3B7A887DEFC}" sibTransId="{7EF29F94-D4F7-B844-BA5D-69FF011D5A9D}"/>
    <dgm:cxn modelId="{CFD38E73-BEC8-A94C-A127-EA6F2C0EFE8B}" type="presParOf" srcId="{5D40953B-3C86-5F42-B680-C6A5BF5FEB7B}" destId="{F794F727-EF30-2740-A779-1DD1E8E95DA1}" srcOrd="0" destOrd="0" presId="urn:microsoft.com/office/officeart/2005/8/layout/orgChart1"/>
    <dgm:cxn modelId="{9E37B7A3-9608-174F-AE2E-604D6A4866E1}" type="presParOf" srcId="{F794F727-EF30-2740-A779-1DD1E8E95DA1}" destId="{9426A756-BC61-B94D-A68D-1089E8F68962}" srcOrd="0" destOrd="0" presId="urn:microsoft.com/office/officeart/2005/8/layout/orgChart1"/>
    <dgm:cxn modelId="{72096C59-F227-814A-AC8F-E3AF255AF269}" type="presParOf" srcId="{9426A756-BC61-B94D-A68D-1089E8F68962}" destId="{A96CC031-D6D7-994A-B999-0E5BB5072A38}" srcOrd="0" destOrd="0" presId="urn:microsoft.com/office/officeart/2005/8/layout/orgChart1"/>
    <dgm:cxn modelId="{2AFCE3C4-06A8-2A43-A443-4BA448140329}" type="presParOf" srcId="{9426A756-BC61-B94D-A68D-1089E8F68962}" destId="{75A1F7CA-247E-CC41-B33A-51AC704797F0}" srcOrd="1" destOrd="0" presId="urn:microsoft.com/office/officeart/2005/8/layout/orgChart1"/>
    <dgm:cxn modelId="{BC30176B-4AC8-D64B-90C3-ED801EDEF6C8}" type="presParOf" srcId="{F794F727-EF30-2740-A779-1DD1E8E95DA1}" destId="{3C51F18E-E59D-B64B-AEC2-8BAAF3A21B74}" srcOrd="1" destOrd="0" presId="urn:microsoft.com/office/officeart/2005/8/layout/orgChart1"/>
    <dgm:cxn modelId="{527BDC6C-F274-7840-B1F2-E0AE515471F2}" type="presParOf" srcId="{3C51F18E-E59D-B64B-AEC2-8BAAF3A21B74}" destId="{944AADAE-613C-954B-9547-6B8A6203E31C}" srcOrd="0" destOrd="0" presId="urn:microsoft.com/office/officeart/2005/8/layout/orgChart1"/>
    <dgm:cxn modelId="{F127DB7E-1F21-E44A-840F-2694C6AB207C}" type="presParOf" srcId="{3C51F18E-E59D-B64B-AEC2-8BAAF3A21B74}" destId="{6930A3ED-14E5-B74B-977B-E8C50CB736B3}" srcOrd="1" destOrd="0" presId="urn:microsoft.com/office/officeart/2005/8/layout/orgChart1"/>
    <dgm:cxn modelId="{F77CD491-3ABB-E54A-A5CB-5480F733B3C2}" type="presParOf" srcId="{6930A3ED-14E5-B74B-977B-E8C50CB736B3}" destId="{7715E65C-616B-0741-94E9-62A33907F042}" srcOrd="0" destOrd="0" presId="urn:microsoft.com/office/officeart/2005/8/layout/orgChart1"/>
    <dgm:cxn modelId="{9049089F-7638-C149-9F9F-7842046B0BC4}" type="presParOf" srcId="{7715E65C-616B-0741-94E9-62A33907F042}" destId="{2340E5F0-EC33-4248-AF40-9B53E5969D4E}" srcOrd="0" destOrd="0" presId="urn:microsoft.com/office/officeart/2005/8/layout/orgChart1"/>
    <dgm:cxn modelId="{E865CE1D-CE47-E647-8E52-B3291164CE09}" type="presParOf" srcId="{7715E65C-616B-0741-94E9-62A33907F042}" destId="{E22BCE3F-AEFF-FB4F-B431-063B91617232}" srcOrd="1" destOrd="0" presId="urn:microsoft.com/office/officeart/2005/8/layout/orgChart1"/>
    <dgm:cxn modelId="{5E14E05C-F75F-C44A-81C6-764C84D55D6A}" type="presParOf" srcId="{6930A3ED-14E5-B74B-977B-E8C50CB736B3}" destId="{B81D71DC-4AC8-B04C-9415-57D3955026BD}" srcOrd="1" destOrd="0" presId="urn:microsoft.com/office/officeart/2005/8/layout/orgChart1"/>
    <dgm:cxn modelId="{A9097B8B-CF2E-1F44-94C8-573A16AE52F1}" type="presParOf" srcId="{B81D71DC-4AC8-B04C-9415-57D3955026BD}" destId="{20450CD0-BF1C-8141-9E4F-AFD21CB95CD4}" srcOrd="0" destOrd="0" presId="urn:microsoft.com/office/officeart/2005/8/layout/orgChart1"/>
    <dgm:cxn modelId="{9A990413-DD28-284C-96AD-A73993470909}" type="presParOf" srcId="{B81D71DC-4AC8-B04C-9415-57D3955026BD}" destId="{5A5489FC-CE74-EA44-A394-F76C0239AB5E}" srcOrd="1" destOrd="0" presId="urn:microsoft.com/office/officeart/2005/8/layout/orgChart1"/>
    <dgm:cxn modelId="{937FF72F-6456-9849-AA80-05E308405F52}" type="presParOf" srcId="{5A5489FC-CE74-EA44-A394-F76C0239AB5E}" destId="{54BA8838-2031-3B41-984A-1F092344A562}" srcOrd="0" destOrd="0" presId="urn:microsoft.com/office/officeart/2005/8/layout/orgChart1"/>
    <dgm:cxn modelId="{06216AE3-2740-E14E-B152-F6F60E1E9DFA}" type="presParOf" srcId="{54BA8838-2031-3B41-984A-1F092344A562}" destId="{EE8C548B-EFE2-7848-B6E8-B97209EC5037}" srcOrd="0" destOrd="0" presId="urn:microsoft.com/office/officeart/2005/8/layout/orgChart1"/>
    <dgm:cxn modelId="{1982D51A-4457-F249-AC80-4DD706D7FE6F}" type="presParOf" srcId="{54BA8838-2031-3B41-984A-1F092344A562}" destId="{4C4D0AF1-02BE-864D-AF36-C856DF084D4E}" srcOrd="1" destOrd="0" presId="urn:microsoft.com/office/officeart/2005/8/layout/orgChart1"/>
    <dgm:cxn modelId="{CC1FD3E5-5B7E-AB4D-9C85-35B088A975A4}" type="presParOf" srcId="{5A5489FC-CE74-EA44-A394-F76C0239AB5E}" destId="{75086DC7-7C32-6343-9321-C2CDD1CFC231}" srcOrd="1" destOrd="0" presId="urn:microsoft.com/office/officeart/2005/8/layout/orgChart1"/>
    <dgm:cxn modelId="{1A7D995D-15E8-D746-BC2B-0C4F237B9A13}" type="presParOf" srcId="{5A5489FC-CE74-EA44-A394-F76C0239AB5E}" destId="{A62B200D-00EA-A54E-AFCE-00EA137F39E9}" srcOrd="2" destOrd="0" presId="urn:microsoft.com/office/officeart/2005/8/layout/orgChart1"/>
    <dgm:cxn modelId="{7769FA71-E673-AC41-8B78-2FEEAE431CDA}" type="presParOf" srcId="{6930A3ED-14E5-B74B-977B-E8C50CB736B3}" destId="{F8A0BB89-09F1-6A4E-9477-5AFA42A5F705}" srcOrd="2" destOrd="0" presId="urn:microsoft.com/office/officeart/2005/8/layout/orgChart1"/>
    <dgm:cxn modelId="{4FFD4079-B53A-0E4E-AF84-8BEA0B47A2D8}" type="presParOf" srcId="{3C51F18E-E59D-B64B-AEC2-8BAAF3A21B74}" destId="{B3194AB8-9F4A-3B49-8B67-3D16CBF25256}" srcOrd="2" destOrd="0" presId="urn:microsoft.com/office/officeart/2005/8/layout/orgChart1"/>
    <dgm:cxn modelId="{F1AACBD9-FB8E-B34F-8952-2EDA86D321C7}" type="presParOf" srcId="{3C51F18E-E59D-B64B-AEC2-8BAAF3A21B74}" destId="{051F5433-C2B4-7049-ACD1-327BFE088D02}" srcOrd="3" destOrd="0" presId="urn:microsoft.com/office/officeart/2005/8/layout/orgChart1"/>
    <dgm:cxn modelId="{5C87190B-CEFD-644D-8751-B8905DE56DBE}" type="presParOf" srcId="{051F5433-C2B4-7049-ACD1-327BFE088D02}" destId="{E7AEDAB6-02A4-984E-9579-AF9DDB2CAFB1}" srcOrd="0" destOrd="0" presId="urn:microsoft.com/office/officeart/2005/8/layout/orgChart1"/>
    <dgm:cxn modelId="{6E13B5A9-55E3-E841-A9A2-250797034B71}" type="presParOf" srcId="{E7AEDAB6-02A4-984E-9579-AF9DDB2CAFB1}" destId="{FD83918B-F208-3642-9BF9-0D3DF79E08B8}" srcOrd="0" destOrd="0" presId="urn:microsoft.com/office/officeart/2005/8/layout/orgChart1"/>
    <dgm:cxn modelId="{474CB79D-2766-9C47-8075-5417A37F5C63}" type="presParOf" srcId="{E7AEDAB6-02A4-984E-9579-AF9DDB2CAFB1}" destId="{F0A98640-8A86-D744-8BC6-F6FE25EB1E30}" srcOrd="1" destOrd="0" presId="urn:microsoft.com/office/officeart/2005/8/layout/orgChart1"/>
    <dgm:cxn modelId="{275262C2-E7B3-2548-AA49-5D30FD89D761}" type="presParOf" srcId="{051F5433-C2B4-7049-ACD1-327BFE088D02}" destId="{22F5139F-F378-E043-AF15-5CCB0370879A}" srcOrd="1" destOrd="0" presId="urn:microsoft.com/office/officeart/2005/8/layout/orgChart1"/>
    <dgm:cxn modelId="{C0EA4355-93A7-444C-907E-C11132143B54}" type="presParOf" srcId="{22F5139F-F378-E043-AF15-5CCB0370879A}" destId="{E62AEF42-4DC8-0D4D-95DC-66877C14997B}" srcOrd="0" destOrd="0" presId="urn:microsoft.com/office/officeart/2005/8/layout/orgChart1"/>
    <dgm:cxn modelId="{C880C08A-D560-1046-BF67-3907E58E7EE6}" type="presParOf" srcId="{22F5139F-F378-E043-AF15-5CCB0370879A}" destId="{A7AE7874-F885-F447-82C4-56BC5E802C5B}" srcOrd="1" destOrd="0" presId="urn:microsoft.com/office/officeart/2005/8/layout/orgChart1"/>
    <dgm:cxn modelId="{5E2C827E-B9AE-E745-B503-34CCC0CD6190}" type="presParOf" srcId="{A7AE7874-F885-F447-82C4-56BC5E802C5B}" destId="{C5EEA6FE-FF09-274B-9CFE-8619C0E25AD6}" srcOrd="0" destOrd="0" presId="urn:microsoft.com/office/officeart/2005/8/layout/orgChart1"/>
    <dgm:cxn modelId="{CB7F1713-49DC-0A44-AE92-A0E6CF6A196A}" type="presParOf" srcId="{C5EEA6FE-FF09-274B-9CFE-8619C0E25AD6}" destId="{979934C8-527A-E74D-984A-3F3610780CB1}" srcOrd="0" destOrd="0" presId="urn:microsoft.com/office/officeart/2005/8/layout/orgChart1"/>
    <dgm:cxn modelId="{6A7958F4-7B38-6449-8BDF-D309B8735687}" type="presParOf" srcId="{C5EEA6FE-FF09-274B-9CFE-8619C0E25AD6}" destId="{E207DC70-768D-AD49-AF64-E683CAE36064}" srcOrd="1" destOrd="0" presId="urn:microsoft.com/office/officeart/2005/8/layout/orgChart1"/>
    <dgm:cxn modelId="{4BF19DE0-4B03-9446-85D1-DD9E41915C3A}" type="presParOf" srcId="{A7AE7874-F885-F447-82C4-56BC5E802C5B}" destId="{E891EA2D-9E21-0B49-8488-EED14ED238BA}" srcOrd="1" destOrd="0" presId="urn:microsoft.com/office/officeart/2005/8/layout/orgChart1"/>
    <dgm:cxn modelId="{B7705DAF-4C02-054B-AAFF-E2FA6D53B307}" type="presParOf" srcId="{A7AE7874-F885-F447-82C4-56BC5E802C5B}" destId="{ECB7D827-0439-BA4B-9D65-0650459C5B4D}" srcOrd="2" destOrd="0" presId="urn:microsoft.com/office/officeart/2005/8/layout/orgChart1"/>
    <dgm:cxn modelId="{6A04FB62-3525-C648-9F76-38DA4F4079C2}" type="presParOf" srcId="{051F5433-C2B4-7049-ACD1-327BFE088D02}" destId="{857E6F3D-1BEC-1341-A409-6D64F1515AC1}" srcOrd="2" destOrd="0" presId="urn:microsoft.com/office/officeart/2005/8/layout/orgChart1"/>
    <dgm:cxn modelId="{3833ED87-2E90-2249-8492-1F7818A55A2B}" type="presParOf" srcId="{3C51F18E-E59D-B64B-AEC2-8BAAF3A21B74}" destId="{FC5AA051-448B-3244-BCBC-C5B9689D3EB2}" srcOrd="4" destOrd="0" presId="urn:microsoft.com/office/officeart/2005/8/layout/orgChart1"/>
    <dgm:cxn modelId="{09147C0A-4AE6-BD4C-A10C-A75A46CF28BC}" type="presParOf" srcId="{3C51F18E-E59D-B64B-AEC2-8BAAF3A21B74}" destId="{86917E10-0CA1-EB40-9A36-8DD22643B441}" srcOrd="5" destOrd="0" presId="urn:microsoft.com/office/officeart/2005/8/layout/orgChart1"/>
    <dgm:cxn modelId="{5BB0B42F-955D-6F4F-BD3D-943233C70F6D}" type="presParOf" srcId="{86917E10-0CA1-EB40-9A36-8DD22643B441}" destId="{EBAD253F-CF64-6E40-9AE6-3DCF60A7B057}" srcOrd="0" destOrd="0" presId="urn:microsoft.com/office/officeart/2005/8/layout/orgChart1"/>
    <dgm:cxn modelId="{DA53A5EA-532D-544F-95FF-42C6B7DEBEAB}" type="presParOf" srcId="{EBAD253F-CF64-6E40-9AE6-3DCF60A7B057}" destId="{3BBF7826-FFAD-0B49-B301-84F697D9F2A2}" srcOrd="0" destOrd="0" presId="urn:microsoft.com/office/officeart/2005/8/layout/orgChart1"/>
    <dgm:cxn modelId="{F0E44DDE-D1B2-3A42-9F41-C10E76C6FA58}" type="presParOf" srcId="{EBAD253F-CF64-6E40-9AE6-3DCF60A7B057}" destId="{45769E0B-20DC-2049-8805-7A312D7672F7}" srcOrd="1" destOrd="0" presId="urn:microsoft.com/office/officeart/2005/8/layout/orgChart1"/>
    <dgm:cxn modelId="{BA546DF5-76B5-E04A-9EB5-55229AA92F9B}" type="presParOf" srcId="{86917E10-0CA1-EB40-9A36-8DD22643B441}" destId="{13F74043-F241-B94D-91FF-EE8637BA9DA8}" srcOrd="1" destOrd="0" presId="urn:microsoft.com/office/officeart/2005/8/layout/orgChart1"/>
    <dgm:cxn modelId="{5D00C4E4-6C5F-F74A-9015-5C62954C1639}" type="presParOf" srcId="{13F74043-F241-B94D-91FF-EE8637BA9DA8}" destId="{93F63D02-817A-0748-A9B5-8E89017856BD}" srcOrd="0" destOrd="0" presId="urn:microsoft.com/office/officeart/2005/8/layout/orgChart1"/>
    <dgm:cxn modelId="{F9153BB8-926A-E94B-97AE-37DFD8074559}" type="presParOf" srcId="{13F74043-F241-B94D-91FF-EE8637BA9DA8}" destId="{02759A85-5A40-BF43-9EFF-BEEF8FE0656A}" srcOrd="1" destOrd="0" presId="urn:microsoft.com/office/officeart/2005/8/layout/orgChart1"/>
    <dgm:cxn modelId="{AED1D9D2-4A51-6840-BCB7-C775543960B9}" type="presParOf" srcId="{02759A85-5A40-BF43-9EFF-BEEF8FE0656A}" destId="{E457DD3F-73D9-1C41-802D-1F4E23AEF457}" srcOrd="0" destOrd="0" presId="urn:microsoft.com/office/officeart/2005/8/layout/orgChart1"/>
    <dgm:cxn modelId="{1F564E22-C3D9-654F-8470-6A56F5449CEC}" type="presParOf" srcId="{E457DD3F-73D9-1C41-802D-1F4E23AEF457}" destId="{40EC0775-F2E9-5249-B683-1D9A8C7C6F31}" srcOrd="0" destOrd="0" presId="urn:microsoft.com/office/officeart/2005/8/layout/orgChart1"/>
    <dgm:cxn modelId="{1CFB9D5A-A7E7-C248-B1BC-74424A665B89}" type="presParOf" srcId="{E457DD3F-73D9-1C41-802D-1F4E23AEF457}" destId="{55DF707E-A1F9-1049-A361-A8E262D3F85D}" srcOrd="1" destOrd="0" presId="urn:microsoft.com/office/officeart/2005/8/layout/orgChart1"/>
    <dgm:cxn modelId="{C523EA43-05A6-B140-9944-D5175DF3A7C8}" type="presParOf" srcId="{02759A85-5A40-BF43-9EFF-BEEF8FE0656A}" destId="{98C45E21-7564-1F4D-9B8D-35A211C33733}" srcOrd="1" destOrd="0" presId="urn:microsoft.com/office/officeart/2005/8/layout/orgChart1"/>
    <dgm:cxn modelId="{4D667CA0-0B50-FE4A-B347-417081BFC9FE}" type="presParOf" srcId="{02759A85-5A40-BF43-9EFF-BEEF8FE0656A}" destId="{CD8E9CD7-452D-6C43-9E41-638F9D71A7C6}" srcOrd="2" destOrd="0" presId="urn:microsoft.com/office/officeart/2005/8/layout/orgChart1"/>
    <dgm:cxn modelId="{8F6B56F0-DB9F-4447-8234-2EB3C64BFDB7}" type="presParOf" srcId="{86917E10-0CA1-EB40-9A36-8DD22643B441}" destId="{9D529862-37C4-7F4A-83CC-BA0D7A7306E3}" srcOrd="2" destOrd="0" presId="urn:microsoft.com/office/officeart/2005/8/layout/orgChart1"/>
    <dgm:cxn modelId="{079EA873-5009-4042-98F2-0133C3BB6E60}" type="presParOf" srcId="{3C51F18E-E59D-B64B-AEC2-8BAAF3A21B74}" destId="{BE10E885-8017-7049-B22D-A7B49FCB4376}" srcOrd="6" destOrd="0" presId="urn:microsoft.com/office/officeart/2005/8/layout/orgChart1"/>
    <dgm:cxn modelId="{6F873C79-83E5-AE46-867F-46225ACC47A0}" type="presParOf" srcId="{3C51F18E-E59D-B64B-AEC2-8BAAF3A21B74}" destId="{5ABAAD0E-0716-7842-B84D-CBE690D15B46}" srcOrd="7" destOrd="0" presId="urn:microsoft.com/office/officeart/2005/8/layout/orgChart1"/>
    <dgm:cxn modelId="{767D2A96-80A0-EF40-9B44-E15DDCF807CA}" type="presParOf" srcId="{5ABAAD0E-0716-7842-B84D-CBE690D15B46}" destId="{CA239851-653A-4F46-A301-73AFC840C753}" srcOrd="0" destOrd="0" presId="urn:microsoft.com/office/officeart/2005/8/layout/orgChart1"/>
    <dgm:cxn modelId="{0B848480-5810-0345-958E-709852147CB4}" type="presParOf" srcId="{CA239851-653A-4F46-A301-73AFC840C753}" destId="{4F6740F5-D98D-124F-8F0D-45B3E42B3AD3}" srcOrd="0" destOrd="0" presId="urn:microsoft.com/office/officeart/2005/8/layout/orgChart1"/>
    <dgm:cxn modelId="{1D802C71-AFE6-2F40-B7A3-A65CA4BA9AD0}" type="presParOf" srcId="{CA239851-653A-4F46-A301-73AFC840C753}" destId="{C33BEB71-90A6-DB4D-9AD7-F6AA41F97623}" srcOrd="1" destOrd="0" presId="urn:microsoft.com/office/officeart/2005/8/layout/orgChart1"/>
    <dgm:cxn modelId="{12ADB197-6A2B-3D41-8B87-CE4702973282}" type="presParOf" srcId="{5ABAAD0E-0716-7842-B84D-CBE690D15B46}" destId="{C874340C-70EC-CA4C-B960-03B4559C5342}" srcOrd="1" destOrd="0" presId="urn:microsoft.com/office/officeart/2005/8/layout/orgChart1"/>
    <dgm:cxn modelId="{9CFA8777-DFE1-F24F-9345-CC2C4531CB92}" type="presParOf" srcId="{C874340C-70EC-CA4C-B960-03B4559C5342}" destId="{E44FC2AA-2B26-E245-AF81-09AF97924F4B}" srcOrd="0" destOrd="0" presId="urn:microsoft.com/office/officeart/2005/8/layout/orgChart1"/>
    <dgm:cxn modelId="{549A2FEC-6672-094A-BBB4-442ABA9FBD74}" type="presParOf" srcId="{C874340C-70EC-CA4C-B960-03B4559C5342}" destId="{A3481EE7-EEEB-6C42-BD53-D677C255988D}" srcOrd="1" destOrd="0" presId="urn:microsoft.com/office/officeart/2005/8/layout/orgChart1"/>
    <dgm:cxn modelId="{960B923C-61A5-D24C-8B10-1797E300465C}" type="presParOf" srcId="{A3481EE7-EEEB-6C42-BD53-D677C255988D}" destId="{F78EF8B6-5275-524B-B6F8-401B7C77BBEB}" srcOrd="0" destOrd="0" presId="urn:microsoft.com/office/officeart/2005/8/layout/orgChart1"/>
    <dgm:cxn modelId="{D6F72847-405D-C045-8A76-25D0EABD7874}" type="presParOf" srcId="{F78EF8B6-5275-524B-B6F8-401B7C77BBEB}" destId="{B7848EB1-A408-0741-8481-87BC6E5ED358}" srcOrd="0" destOrd="0" presId="urn:microsoft.com/office/officeart/2005/8/layout/orgChart1"/>
    <dgm:cxn modelId="{3D94C6E3-9597-724F-A151-4C6A24C37438}" type="presParOf" srcId="{F78EF8B6-5275-524B-B6F8-401B7C77BBEB}" destId="{25B50004-1C21-7543-A7D9-11B53FDF907F}" srcOrd="1" destOrd="0" presId="urn:microsoft.com/office/officeart/2005/8/layout/orgChart1"/>
    <dgm:cxn modelId="{BFC39C35-2328-5C48-B335-61BAC9DBF33A}" type="presParOf" srcId="{A3481EE7-EEEB-6C42-BD53-D677C255988D}" destId="{F2AD725C-4548-0844-915E-EF50D6CB60AB}" srcOrd="1" destOrd="0" presId="urn:microsoft.com/office/officeart/2005/8/layout/orgChart1"/>
    <dgm:cxn modelId="{AEB832D4-7350-A943-A2FB-167189421292}" type="presParOf" srcId="{A3481EE7-EEEB-6C42-BD53-D677C255988D}" destId="{CE2FA41B-310C-694E-A7CC-7E055EAC5A73}" srcOrd="2" destOrd="0" presId="urn:microsoft.com/office/officeart/2005/8/layout/orgChart1"/>
    <dgm:cxn modelId="{299088D3-2EAE-C544-83F7-DE076FDB66E8}" type="presParOf" srcId="{5ABAAD0E-0716-7842-B84D-CBE690D15B46}" destId="{0CEB35E7-4292-3C47-A038-7CB690B742B8}" srcOrd="2" destOrd="0" presId="urn:microsoft.com/office/officeart/2005/8/layout/orgChart1"/>
    <dgm:cxn modelId="{B324E406-A249-7041-A1F0-F56D5F50DA7A}" type="presParOf" srcId="{F794F727-EF30-2740-A779-1DD1E8E95DA1}" destId="{C20C41C0-DA18-BA4B-8E39-F342EF2CED2C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859A7F46-08B8-F346-B158-33AF7AB12715}" type="doc">
      <dgm:prSet loTypeId="urn:microsoft.com/office/officeart/2005/8/layout/orgChart1" loCatId="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en-US"/>
        </a:p>
      </dgm:t>
    </dgm:pt>
    <dgm:pt modelId="{50CC7EC1-F4A3-8F46-86CD-01C6BA0DC084}">
      <dgm:prSet phldrT="[Text]"/>
      <dgm:spPr/>
      <dgm:t>
        <a:bodyPr/>
        <a:lstStyle/>
        <a:p>
          <a:r>
            <a:rPr lang="en-US" dirty="0" smtClean="0"/>
            <a:t>eduGain Support</a:t>
          </a:r>
          <a:endParaRPr lang="en-US" dirty="0"/>
        </a:p>
      </dgm:t>
    </dgm:pt>
    <dgm:pt modelId="{8C85C45F-E069-F040-A704-F9921F945672}" type="parTrans" cxnId="{805A6744-2DDC-A64F-8F78-F8AE585B9BCB}">
      <dgm:prSet/>
      <dgm:spPr/>
      <dgm:t>
        <a:bodyPr/>
        <a:lstStyle/>
        <a:p>
          <a:endParaRPr lang="en-US"/>
        </a:p>
      </dgm:t>
    </dgm:pt>
    <dgm:pt modelId="{D073D6F3-CCB6-7449-B311-B5DFAACF0476}" type="sibTrans" cxnId="{805A6744-2DDC-A64F-8F78-F8AE585B9BCB}">
      <dgm:prSet/>
      <dgm:spPr/>
      <dgm:t>
        <a:bodyPr/>
        <a:lstStyle/>
        <a:p>
          <a:endParaRPr lang="en-US"/>
        </a:p>
      </dgm:t>
    </dgm:pt>
    <dgm:pt modelId="{30ADA632-6DA6-B34C-94BE-BD2BDE0239E6}">
      <dgm:prSet phldrT="[Text]"/>
      <dgm:spPr/>
      <dgm:t>
        <a:bodyPr/>
        <a:lstStyle/>
        <a:p>
          <a:r>
            <a:rPr lang="en-US" dirty="0" err="1" smtClean="0"/>
            <a:t>Incommon</a:t>
          </a:r>
          <a:endParaRPr lang="en-US" dirty="0"/>
        </a:p>
      </dgm:t>
    </dgm:pt>
    <dgm:pt modelId="{CF7BF9FD-7AF5-094F-B814-0FDA348B46FA}" type="parTrans" cxnId="{E7E706CD-7EA9-D34A-A33D-8D4C837DE373}">
      <dgm:prSet/>
      <dgm:spPr/>
      <dgm:t>
        <a:bodyPr/>
        <a:lstStyle/>
        <a:p>
          <a:endParaRPr lang="en-US"/>
        </a:p>
      </dgm:t>
    </dgm:pt>
    <dgm:pt modelId="{82D7D6E3-59BC-7446-9837-EFCE44C28DB1}" type="sibTrans" cxnId="{E7E706CD-7EA9-D34A-A33D-8D4C837DE373}">
      <dgm:prSet/>
      <dgm:spPr/>
      <dgm:t>
        <a:bodyPr/>
        <a:lstStyle/>
        <a:p>
          <a:endParaRPr lang="en-US"/>
        </a:p>
      </dgm:t>
    </dgm:pt>
    <dgm:pt modelId="{623712E0-0B87-9040-A25A-DF70345A6EE1}">
      <dgm:prSet phldrT="[Text]"/>
      <dgm:spPr/>
      <dgm:t>
        <a:bodyPr/>
        <a:lstStyle/>
        <a:p>
          <a:r>
            <a:rPr lang="en-US" dirty="0" err="1" smtClean="0"/>
            <a:t>SURFconext</a:t>
          </a:r>
          <a:endParaRPr lang="en-US" dirty="0"/>
        </a:p>
      </dgm:t>
    </dgm:pt>
    <dgm:pt modelId="{66F38D20-0414-BA4D-A8F7-B3B7A887DEFC}" type="parTrans" cxnId="{BE117516-9402-8840-A69D-1439F4A377F2}">
      <dgm:prSet/>
      <dgm:spPr/>
      <dgm:t>
        <a:bodyPr/>
        <a:lstStyle/>
        <a:p>
          <a:endParaRPr lang="en-US"/>
        </a:p>
      </dgm:t>
    </dgm:pt>
    <dgm:pt modelId="{7EF29F94-D4F7-B844-BA5D-69FF011D5A9D}" type="sibTrans" cxnId="{BE117516-9402-8840-A69D-1439F4A377F2}">
      <dgm:prSet/>
      <dgm:spPr/>
      <dgm:t>
        <a:bodyPr/>
        <a:lstStyle/>
        <a:p>
          <a:endParaRPr lang="en-US"/>
        </a:p>
      </dgm:t>
    </dgm:pt>
    <dgm:pt modelId="{6D55A0B3-9307-2F4E-91D7-18499D789F43}">
      <dgm:prSet phldrT="[Text]"/>
      <dgm:spPr>
        <a:solidFill>
          <a:srgbClr val="008000"/>
        </a:solidFill>
      </dgm:spPr>
      <dgm:t>
        <a:bodyPr/>
        <a:lstStyle/>
        <a:p>
          <a:r>
            <a:rPr lang="en-US" dirty="0" smtClean="0"/>
            <a:t>IDEM</a:t>
          </a:r>
          <a:endParaRPr lang="en-US" dirty="0"/>
        </a:p>
      </dgm:t>
    </dgm:pt>
    <dgm:pt modelId="{6A9318D9-CD0F-5448-9AAC-42BF43FC122B}" type="parTrans" cxnId="{41095682-8318-7748-8B1F-A3072DF80712}">
      <dgm:prSet/>
      <dgm:spPr/>
      <dgm:t>
        <a:bodyPr/>
        <a:lstStyle/>
        <a:p>
          <a:endParaRPr lang="en-US"/>
        </a:p>
      </dgm:t>
    </dgm:pt>
    <dgm:pt modelId="{8F7A85C5-5E17-CB43-9BCF-71E9C8BAF029}" type="sibTrans" cxnId="{41095682-8318-7748-8B1F-A3072DF80712}">
      <dgm:prSet/>
      <dgm:spPr/>
      <dgm:t>
        <a:bodyPr/>
        <a:lstStyle/>
        <a:p>
          <a:endParaRPr lang="en-US"/>
        </a:p>
      </dgm:t>
    </dgm:pt>
    <dgm:pt modelId="{575833F5-F0D0-F845-A922-95CFD6E82A63}">
      <dgm:prSet phldrT="[Text]"/>
      <dgm:spPr/>
      <dgm:t>
        <a:bodyPr/>
        <a:lstStyle/>
        <a:p>
          <a:r>
            <a:rPr lang="en-US" dirty="0" smtClean="0"/>
            <a:t>LIGO </a:t>
          </a:r>
          <a:endParaRPr lang="en-US" dirty="0"/>
        </a:p>
      </dgm:t>
    </dgm:pt>
    <dgm:pt modelId="{80FA94F1-2C94-6248-8E0A-396A9EBB2949}" type="parTrans" cxnId="{A331A314-1DAD-EB45-B46C-CC7FD07333F5}">
      <dgm:prSet/>
      <dgm:spPr/>
      <dgm:t>
        <a:bodyPr/>
        <a:lstStyle/>
        <a:p>
          <a:endParaRPr lang="en-US"/>
        </a:p>
      </dgm:t>
    </dgm:pt>
    <dgm:pt modelId="{C8A6A9AE-5AB1-0345-BCF0-6B1D5C7A6704}" type="sibTrans" cxnId="{A331A314-1DAD-EB45-B46C-CC7FD07333F5}">
      <dgm:prSet/>
      <dgm:spPr/>
      <dgm:t>
        <a:bodyPr/>
        <a:lstStyle/>
        <a:p>
          <a:endParaRPr lang="en-US"/>
        </a:p>
      </dgm:t>
    </dgm:pt>
    <dgm:pt modelId="{45338563-6D8D-7E4E-87D5-70F16512854D}">
      <dgm:prSet phldrT="[Text]"/>
      <dgm:spPr/>
      <dgm:t>
        <a:bodyPr/>
        <a:lstStyle/>
        <a:p>
          <a:r>
            <a:rPr lang="en-US" dirty="0" smtClean="0"/>
            <a:t>INFN</a:t>
          </a:r>
          <a:endParaRPr lang="en-US" dirty="0"/>
        </a:p>
      </dgm:t>
    </dgm:pt>
    <dgm:pt modelId="{65DCAD71-839E-A54B-8DA8-CCC3F72C98E8}" type="parTrans" cxnId="{A2F29A97-0984-1D46-8DE8-89CBD76A0796}">
      <dgm:prSet/>
      <dgm:spPr/>
      <dgm:t>
        <a:bodyPr/>
        <a:lstStyle/>
        <a:p>
          <a:endParaRPr lang="en-US"/>
        </a:p>
      </dgm:t>
    </dgm:pt>
    <dgm:pt modelId="{ACD52F5C-12A9-E345-989D-9DD51F9DB722}" type="sibTrans" cxnId="{A2F29A97-0984-1D46-8DE8-89CBD76A0796}">
      <dgm:prSet/>
      <dgm:spPr/>
      <dgm:t>
        <a:bodyPr/>
        <a:lstStyle/>
        <a:p>
          <a:endParaRPr lang="en-US"/>
        </a:p>
      </dgm:t>
    </dgm:pt>
    <dgm:pt modelId="{DCE13D43-7B89-EA4F-9D04-0CBC129220CF}">
      <dgm:prSet phldrT="[Text]"/>
      <dgm:spPr/>
      <dgm:t>
        <a:bodyPr/>
        <a:lstStyle/>
        <a:p>
          <a:r>
            <a:rPr lang="en-US" dirty="0" smtClean="0"/>
            <a:t>SWITCH-AAI</a:t>
          </a:r>
          <a:endParaRPr lang="en-US" dirty="0"/>
        </a:p>
      </dgm:t>
    </dgm:pt>
    <dgm:pt modelId="{11A07E70-6694-FC41-AF63-8716E424064A}" type="parTrans" cxnId="{537AA9AA-0DB9-7E40-9A16-B7D9393D1153}">
      <dgm:prSet/>
      <dgm:spPr/>
      <dgm:t>
        <a:bodyPr/>
        <a:lstStyle/>
        <a:p>
          <a:endParaRPr lang="en-US"/>
        </a:p>
      </dgm:t>
    </dgm:pt>
    <dgm:pt modelId="{7FDA91F6-459D-0949-A73B-40B4F6683815}" type="sibTrans" cxnId="{537AA9AA-0DB9-7E40-9A16-B7D9393D1153}">
      <dgm:prSet/>
      <dgm:spPr/>
      <dgm:t>
        <a:bodyPr/>
        <a:lstStyle/>
        <a:p>
          <a:endParaRPr lang="en-US"/>
        </a:p>
      </dgm:t>
    </dgm:pt>
    <dgm:pt modelId="{E63F52D8-9A36-4045-90C4-B0CB853EE8AC}">
      <dgm:prSet phldrT="[Text]"/>
      <dgm:spPr/>
      <dgm:t>
        <a:bodyPr/>
        <a:lstStyle/>
        <a:p>
          <a:r>
            <a:rPr lang="en-US" dirty="0" smtClean="0"/>
            <a:t>CERN</a:t>
          </a:r>
          <a:endParaRPr lang="en-US" dirty="0"/>
        </a:p>
      </dgm:t>
    </dgm:pt>
    <dgm:pt modelId="{9EFC3422-D376-174A-883E-F8B7A96426A4}" type="parTrans" cxnId="{4389C8A9-C6A5-6347-8889-42B90CB49274}">
      <dgm:prSet/>
      <dgm:spPr/>
      <dgm:t>
        <a:bodyPr/>
        <a:lstStyle/>
        <a:p>
          <a:endParaRPr lang="en-US"/>
        </a:p>
      </dgm:t>
    </dgm:pt>
    <dgm:pt modelId="{1B7C854A-4900-6143-A36D-4CB9CBE3360A}" type="sibTrans" cxnId="{4389C8A9-C6A5-6347-8889-42B90CB49274}">
      <dgm:prSet/>
      <dgm:spPr/>
      <dgm:t>
        <a:bodyPr/>
        <a:lstStyle/>
        <a:p>
          <a:endParaRPr lang="en-US"/>
        </a:p>
      </dgm:t>
    </dgm:pt>
    <dgm:pt modelId="{3359D7B3-559A-2844-9864-70C50421DF0B}">
      <dgm:prSet phldrT="[Text]"/>
      <dgm:spPr>
        <a:solidFill>
          <a:srgbClr val="008000"/>
        </a:solidFill>
      </dgm:spPr>
      <dgm:t>
        <a:bodyPr/>
        <a:lstStyle/>
        <a:p>
          <a:r>
            <a:rPr lang="en-US" dirty="0" err="1" smtClean="0"/>
            <a:t>Nikhef</a:t>
          </a:r>
          <a:r>
            <a:rPr lang="en-US" dirty="0" smtClean="0"/>
            <a:t> </a:t>
          </a:r>
          <a:r>
            <a:rPr lang="en-US" dirty="0" err="1" smtClean="0"/>
            <a:t>RCAuth</a:t>
          </a:r>
          <a:endParaRPr lang="en-US" dirty="0"/>
        </a:p>
      </dgm:t>
    </dgm:pt>
    <dgm:pt modelId="{35822590-A0A6-1746-B565-298E89ACED6F}" type="parTrans" cxnId="{B0611744-22D2-F844-9E12-0EA88A289B00}">
      <dgm:prSet/>
      <dgm:spPr/>
      <dgm:t>
        <a:bodyPr/>
        <a:lstStyle/>
        <a:p>
          <a:endParaRPr lang="en-US"/>
        </a:p>
      </dgm:t>
    </dgm:pt>
    <dgm:pt modelId="{F1C32DB1-BFC0-C549-86BC-7493DE2270FD}" type="sibTrans" cxnId="{B0611744-22D2-F844-9E12-0EA88A289B00}">
      <dgm:prSet/>
      <dgm:spPr/>
      <dgm:t>
        <a:bodyPr/>
        <a:lstStyle/>
        <a:p>
          <a:endParaRPr lang="en-US"/>
        </a:p>
      </dgm:t>
    </dgm:pt>
    <dgm:pt modelId="{5D40953B-3C86-5F42-B680-C6A5BF5FEB7B}" type="pres">
      <dgm:prSet presAssocID="{859A7F46-08B8-F346-B158-33AF7AB12715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F794F727-EF30-2740-A779-1DD1E8E95DA1}" type="pres">
      <dgm:prSet presAssocID="{50CC7EC1-F4A3-8F46-86CD-01C6BA0DC084}" presName="hierRoot1" presStyleCnt="0">
        <dgm:presLayoutVars>
          <dgm:hierBranch val="init"/>
        </dgm:presLayoutVars>
      </dgm:prSet>
      <dgm:spPr/>
    </dgm:pt>
    <dgm:pt modelId="{9426A756-BC61-B94D-A68D-1089E8F68962}" type="pres">
      <dgm:prSet presAssocID="{50CC7EC1-F4A3-8F46-86CD-01C6BA0DC084}" presName="rootComposite1" presStyleCnt="0"/>
      <dgm:spPr/>
    </dgm:pt>
    <dgm:pt modelId="{A96CC031-D6D7-994A-B999-0E5BB5072A38}" type="pres">
      <dgm:prSet presAssocID="{50CC7EC1-F4A3-8F46-86CD-01C6BA0DC084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75A1F7CA-247E-CC41-B33A-51AC704797F0}" type="pres">
      <dgm:prSet presAssocID="{50CC7EC1-F4A3-8F46-86CD-01C6BA0DC084}" presName="rootConnector1" presStyleLbl="node1" presStyleIdx="0" presStyleCnt="0"/>
      <dgm:spPr/>
      <dgm:t>
        <a:bodyPr/>
        <a:lstStyle/>
        <a:p>
          <a:endParaRPr lang="en-US"/>
        </a:p>
      </dgm:t>
    </dgm:pt>
    <dgm:pt modelId="{3C51F18E-E59D-B64B-AEC2-8BAAF3A21B74}" type="pres">
      <dgm:prSet presAssocID="{50CC7EC1-F4A3-8F46-86CD-01C6BA0DC084}" presName="hierChild2" presStyleCnt="0"/>
      <dgm:spPr/>
    </dgm:pt>
    <dgm:pt modelId="{944AADAE-613C-954B-9547-6B8A6203E31C}" type="pres">
      <dgm:prSet presAssocID="{11A07E70-6694-FC41-AF63-8716E424064A}" presName="Name37" presStyleLbl="parChTrans1D2" presStyleIdx="0" presStyleCnt="4"/>
      <dgm:spPr/>
      <dgm:t>
        <a:bodyPr/>
        <a:lstStyle/>
        <a:p>
          <a:endParaRPr lang="en-US"/>
        </a:p>
      </dgm:t>
    </dgm:pt>
    <dgm:pt modelId="{6930A3ED-14E5-B74B-977B-E8C50CB736B3}" type="pres">
      <dgm:prSet presAssocID="{DCE13D43-7B89-EA4F-9D04-0CBC129220CF}" presName="hierRoot2" presStyleCnt="0">
        <dgm:presLayoutVars>
          <dgm:hierBranch val="init"/>
        </dgm:presLayoutVars>
      </dgm:prSet>
      <dgm:spPr/>
    </dgm:pt>
    <dgm:pt modelId="{7715E65C-616B-0741-94E9-62A33907F042}" type="pres">
      <dgm:prSet presAssocID="{DCE13D43-7B89-EA4F-9D04-0CBC129220CF}" presName="rootComposite" presStyleCnt="0"/>
      <dgm:spPr/>
    </dgm:pt>
    <dgm:pt modelId="{2340E5F0-EC33-4248-AF40-9B53E5969D4E}" type="pres">
      <dgm:prSet presAssocID="{DCE13D43-7B89-EA4F-9D04-0CBC129220CF}" presName="rootText" presStyleLbl="node2" presStyleIdx="0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E22BCE3F-AEFF-FB4F-B431-063B91617232}" type="pres">
      <dgm:prSet presAssocID="{DCE13D43-7B89-EA4F-9D04-0CBC129220CF}" presName="rootConnector" presStyleLbl="node2" presStyleIdx="0" presStyleCnt="4"/>
      <dgm:spPr/>
      <dgm:t>
        <a:bodyPr/>
        <a:lstStyle/>
        <a:p>
          <a:endParaRPr lang="en-US"/>
        </a:p>
      </dgm:t>
    </dgm:pt>
    <dgm:pt modelId="{B81D71DC-4AC8-B04C-9415-57D3955026BD}" type="pres">
      <dgm:prSet presAssocID="{DCE13D43-7B89-EA4F-9D04-0CBC129220CF}" presName="hierChild4" presStyleCnt="0"/>
      <dgm:spPr/>
    </dgm:pt>
    <dgm:pt modelId="{20450CD0-BF1C-8141-9E4F-AFD21CB95CD4}" type="pres">
      <dgm:prSet presAssocID="{9EFC3422-D376-174A-883E-F8B7A96426A4}" presName="Name37" presStyleLbl="parChTrans1D3" presStyleIdx="0" presStyleCnt="4"/>
      <dgm:spPr/>
      <dgm:t>
        <a:bodyPr/>
        <a:lstStyle/>
        <a:p>
          <a:endParaRPr lang="en-US"/>
        </a:p>
      </dgm:t>
    </dgm:pt>
    <dgm:pt modelId="{5A5489FC-CE74-EA44-A394-F76C0239AB5E}" type="pres">
      <dgm:prSet presAssocID="{E63F52D8-9A36-4045-90C4-B0CB853EE8AC}" presName="hierRoot2" presStyleCnt="0">
        <dgm:presLayoutVars>
          <dgm:hierBranch val="init"/>
        </dgm:presLayoutVars>
      </dgm:prSet>
      <dgm:spPr/>
    </dgm:pt>
    <dgm:pt modelId="{54BA8838-2031-3B41-984A-1F092344A562}" type="pres">
      <dgm:prSet presAssocID="{E63F52D8-9A36-4045-90C4-B0CB853EE8AC}" presName="rootComposite" presStyleCnt="0"/>
      <dgm:spPr/>
    </dgm:pt>
    <dgm:pt modelId="{EE8C548B-EFE2-7848-B6E8-B97209EC5037}" type="pres">
      <dgm:prSet presAssocID="{E63F52D8-9A36-4045-90C4-B0CB853EE8AC}" presName="rootText" presStyleLbl="node3" presStyleIdx="0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4C4D0AF1-02BE-864D-AF36-C856DF084D4E}" type="pres">
      <dgm:prSet presAssocID="{E63F52D8-9A36-4045-90C4-B0CB853EE8AC}" presName="rootConnector" presStyleLbl="node3" presStyleIdx="0" presStyleCnt="4"/>
      <dgm:spPr/>
      <dgm:t>
        <a:bodyPr/>
        <a:lstStyle/>
        <a:p>
          <a:endParaRPr lang="en-US"/>
        </a:p>
      </dgm:t>
    </dgm:pt>
    <dgm:pt modelId="{75086DC7-7C32-6343-9321-C2CDD1CFC231}" type="pres">
      <dgm:prSet presAssocID="{E63F52D8-9A36-4045-90C4-B0CB853EE8AC}" presName="hierChild4" presStyleCnt="0"/>
      <dgm:spPr/>
    </dgm:pt>
    <dgm:pt modelId="{A62B200D-00EA-A54E-AFCE-00EA137F39E9}" type="pres">
      <dgm:prSet presAssocID="{E63F52D8-9A36-4045-90C4-B0CB853EE8AC}" presName="hierChild5" presStyleCnt="0"/>
      <dgm:spPr/>
    </dgm:pt>
    <dgm:pt modelId="{F8A0BB89-09F1-6A4E-9477-5AFA42A5F705}" type="pres">
      <dgm:prSet presAssocID="{DCE13D43-7B89-EA4F-9D04-0CBC129220CF}" presName="hierChild5" presStyleCnt="0"/>
      <dgm:spPr/>
    </dgm:pt>
    <dgm:pt modelId="{B3194AB8-9F4A-3B49-8B67-3D16CBF25256}" type="pres">
      <dgm:prSet presAssocID="{CF7BF9FD-7AF5-094F-B814-0FDA348B46FA}" presName="Name37" presStyleLbl="parChTrans1D2" presStyleIdx="1" presStyleCnt="4"/>
      <dgm:spPr/>
      <dgm:t>
        <a:bodyPr/>
        <a:lstStyle/>
        <a:p>
          <a:endParaRPr lang="en-US"/>
        </a:p>
      </dgm:t>
    </dgm:pt>
    <dgm:pt modelId="{051F5433-C2B4-7049-ACD1-327BFE088D02}" type="pres">
      <dgm:prSet presAssocID="{30ADA632-6DA6-B34C-94BE-BD2BDE0239E6}" presName="hierRoot2" presStyleCnt="0">
        <dgm:presLayoutVars>
          <dgm:hierBranch val="init"/>
        </dgm:presLayoutVars>
      </dgm:prSet>
      <dgm:spPr/>
    </dgm:pt>
    <dgm:pt modelId="{E7AEDAB6-02A4-984E-9579-AF9DDB2CAFB1}" type="pres">
      <dgm:prSet presAssocID="{30ADA632-6DA6-B34C-94BE-BD2BDE0239E6}" presName="rootComposite" presStyleCnt="0"/>
      <dgm:spPr/>
    </dgm:pt>
    <dgm:pt modelId="{FD83918B-F208-3642-9BF9-0D3DF79E08B8}" type="pres">
      <dgm:prSet presAssocID="{30ADA632-6DA6-B34C-94BE-BD2BDE0239E6}" presName="rootText" presStyleLbl="node2" presStyleIdx="1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F0A98640-8A86-D744-8BC6-F6FE25EB1E30}" type="pres">
      <dgm:prSet presAssocID="{30ADA632-6DA6-B34C-94BE-BD2BDE0239E6}" presName="rootConnector" presStyleLbl="node2" presStyleIdx="1" presStyleCnt="4"/>
      <dgm:spPr/>
      <dgm:t>
        <a:bodyPr/>
        <a:lstStyle/>
        <a:p>
          <a:endParaRPr lang="en-US"/>
        </a:p>
      </dgm:t>
    </dgm:pt>
    <dgm:pt modelId="{22F5139F-F378-E043-AF15-5CCB0370879A}" type="pres">
      <dgm:prSet presAssocID="{30ADA632-6DA6-B34C-94BE-BD2BDE0239E6}" presName="hierChild4" presStyleCnt="0"/>
      <dgm:spPr/>
    </dgm:pt>
    <dgm:pt modelId="{E62AEF42-4DC8-0D4D-95DC-66877C14997B}" type="pres">
      <dgm:prSet presAssocID="{80FA94F1-2C94-6248-8E0A-396A9EBB2949}" presName="Name37" presStyleLbl="parChTrans1D3" presStyleIdx="1" presStyleCnt="4"/>
      <dgm:spPr/>
      <dgm:t>
        <a:bodyPr/>
        <a:lstStyle/>
        <a:p>
          <a:endParaRPr lang="en-US"/>
        </a:p>
      </dgm:t>
    </dgm:pt>
    <dgm:pt modelId="{A7AE7874-F885-F447-82C4-56BC5E802C5B}" type="pres">
      <dgm:prSet presAssocID="{575833F5-F0D0-F845-A922-95CFD6E82A63}" presName="hierRoot2" presStyleCnt="0">
        <dgm:presLayoutVars>
          <dgm:hierBranch val="init"/>
        </dgm:presLayoutVars>
      </dgm:prSet>
      <dgm:spPr/>
    </dgm:pt>
    <dgm:pt modelId="{C5EEA6FE-FF09-274B-9CFE-8619C0E25AD6}" type="pres">
      <dgm:prSet presAssocID="{575833F5-F0D0-F845-A922-95CFD6E82A63}" presName="rootComposite" presStyleCnt="0"/>
      <dgm:spPr/>
    </dgm:pt>
    <dgm:pt modelId="{979934C8-527A-E74D-984A-3F3610780CB1}" type="pres">
      <dgm:prSet presAssocID="{575833F5-F0D0-F845-A922-95CFD6E82A63}" presName="rootText" presStyleLbl="node3" presStyleIdx="1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E207DC70-768D-AD49-AF64-E683CAE36064}" type="pres">
      <dgm:prSet presAssocID="{575833F5-F0D0-F845-A922-95CFD6E82A63}" presName="rootConnector" presStyleLbl="node3" presStyleIdx="1" presStyleCnt="4"/>
      <dgm:spPr/>
      <dgm:t>
        <a:bodyPr/>
        <a:lstStyle/>
        <a:p>
          <a:endParaRPr lang="en-US"/>
        </a:p>
      </dgm:t>
    </dgm:pt>
    <dgm:pt modelId="{E891EA2D-9E21-0B49-8488-EED14ED238BA}" type="pres">
      <dgm:prSet presAssocID="{575833F5-F0D0-F845-A922-95CFD6E82A63}" presName="hierChild4" presStyleCnt="0"/>
      <dgm:spPr/>
    </dgm:pt>
    <dgm:pt modelId="{ECB7D827-0439-BA4B-9D65-0650459C5B4D}" type="pres">
      <dgm:prSet presAssocID="{575833F5-F0D0-F845-A922-95CFD6E82A63}" presName="hierChild5" presStyleCnt="0"/>
      <dgm:spPr/>
    </dgm:pt>
    <dgm:pt modelId="{857E6F3D-1BEC-1341-A409-6D64F1515AC1}" type="pres">
      <dgm:prSet presAssocID="{30ADA632-6DA6-B34C-94BE-BD2BDE0239E6}" presName="hierChild5" presStyleCnt="0"/>
      <dgm:spPr/>
    </dgm:pt>
    <dgm:pt modelId="{FC5AA051-448B-3244-BCBC-C5B9689D3EB2}" type="pres">
      <dgm:prSet presAssocID="{66F38D20-0414-BA4D-A8F7-B3B7A887DEFC}" presName="Name37" presStyleLbl="parChTrans1D2" presStyleIdx="2" presStyleCnt="4"/>
      <dgm:spPr/>
      <dgm:t>
        <a:bodyPr/>
        <a:lstStyle/>
        <a:p>
          <a:endParaRPr lang="en-US"/>
        </a:p>
      </dgm:t>
    </dgm:pt>
    <dgm:pt modelId="{86917E10-0CA1-EB40-9A36-8DD22643B441}" type="pres">
      <dgm:prSet presAssocID="{623712E0-0B87-9040-A25A-DF70345A6EE1}" presName="hierRoot2" presStyleCnt="0">
        <dgm:presLayoutVars>
          <dgm:hierBranch val="init"/>
        </dgm:presLayoutVars>
      </dgm:prSet>
      <dgm:spPr/>
    </dgm:pt>
    <dgm:pt modelId="{EBAD253F-CF64-6E40-9AE6-3DCF60A7B057}" type="pres">
      <dgm:prSet presAssocID="{623712E0-0B87-9040-A25A-DF70345A6EE1}" presName="rootComposite" presStyleCnt="0"/>
      <dgm:spPr/>
    </dgm:pt>
    <dgm:pt modelId="{3BBF7826-FFAD-0B49-B301-84F697D9F2A2}" type="pres">
      <dgm:prSet presAssocID="{623712E0-0B87-9040-A25A-DF70345A6EE1}" presName="rootText" presStyleLbl="node2" presStyleIdx="2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45769E0B-20DC-2049-8805-7A312D7672F7}" type="pres">
      <dgm:prSet presAssocID="{623712E0-0B87-9040-A25A-DF70345A6EE1}" presName="rootConnector" presStyleLbl="node2" presStyleIdx="2" presStyleCnt="4"/>
      <dgm:spPr/>
      <dgm:t>
        <a:bodyPr/>
        <a:lstStyle/>
        <a:p>
          <a:endParaRPr lang="en-US"/>
        </a:p>
      </dgm:t>
    </dgm:pt>
    <dgm:pt modelId="{13F74043-F241-B94D-91FF-EE8637BA9DA8}" type="pres">
      <dgm:prSet presAssocID="{623712E0-0B87-9040-A25A-DF70345A6EE1}" presName="hierChild4" presStyleCnt="0"/>
      <dgm:spPr/>
    </dgm:pt>
    <dgm:pt modelId="{93F63D02-817A-0748-A9B5-8E89017856BD}" type="pres">
      <dgm:prSet presAssocID="{35822590-A0A6-1746-B565-298E89ACED6F}" presName="Name37" presStyleLbl="parChTrans1D3" presStyleIdx="2" presStyleCnt="4"/>
      <dgm:spPr/>
      <dgm:t>
        <a:bodyPr/>
        <a:lstStyle/>
        <a:p>
          <a:endParaRPr lang="en-US"/>
        </a:p>
      </dgm:t>
    </dgm:pt>
    <dgm:pt modelId="{02759A85-5A40-BF43-9EFF-BEEF8FE0656A}" type="pres">
      <dgm:prSet presAssocID="{3359D7B3-559A-2844-9864-70C50421DF0B}" presName="hierRoot2" presStyleCnt="0">
        <dgm:presLayoutVars>
          <dgm:hierBranch val="init"/>
        </dgm:presLayoutVars>
      </dgm:prSet>
      <dgm:spPr/>
    </dgm:pt>
    <dgm:pt modelId="{E457DD3F-73D9-1C41-802D-1F4E23AEF457}" type="pres">
      <dgm:prSet presAssocID="{3359D7B3-559A-2844-9864-70C50421DF0B}" presName="rootComposite" presStyleCnt="0"/>
      <dgm:spPr/>
    </dgm:pt>
    <dgm:pt modelId="{40EC0775-F2E9-5249-B683-1D9A8C7C6F31}" type="pres">
      <dgm:prSet presAssocID="{3359D7B3-559A-2844-9864-70C50421DF0B}" presName="rootText" presStyleLbl="node3" presStyleIdx="2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55DF707E-A1F9-1049-A361-A8E262D3F85D}" type="pres">
      <dgm:prSet presAssocID="{3359D7B3-559A-2844-9864-70C50421DF0B}" presName="rootConnector" presStyleLbl="node3" presStyleIdx="2" presStyleCnt="4"/>
      <dgm:spPr/>
      <dgm:t>
        <a:bodyPr/>
        <a:lstStyle/>
        <a:p>
          <a:endParaRPr lang="en-US"/>
        </a:p>
      </dgm:t>
    </dgm:pt>
    <dgm:pt modelId="{98C45E21-7564-1F4D-9B8D-35A211C33733}" type="pres">
      <dgm:prSet presAssocID="{3359D7B3-559A-2844-9864-70C50421DF0B}" presName="hierChild4" presStyleCnt="0"/>
      <dgm:spPr/>
    </dgm:pt>
    <dgm:pt modelId="{CD8E9CD7-452D-6C43-9E41-638F9D71A7C6}" type="pres">
      <dgm:prSet presAssocID="{3359D7B3-559A-2844-9864-70C50421DF0B}" presName="hierChild5" presStyleCnt="0"/>
      <dgm:spPr/>
    </dgm:pt>
    <dgm:pt modelId="{9D529862-37C4-7F4A-83CC-BA0D7A7306E3}" type="pres">
      <dgm:prSet presAssocID="{623712E0-0B87-9040-A25A-DF70345A6EE1}" presName="hierChild5" presStyleCnt="0"/>
      <dgm:spPr/>
    </dgm:pt>
    <dgm:pt modelId="{BE10E885-8017-7049-B22D-A7B49FCB4376}" type="pres">
      <dgm:prSet presAssocID="{6A9318D9-CD0F-5448-9AAC-42BF43FC122B}" presName="Name37" presStyleLbl="parChTrans1D2" presStyleIdx="3" presStyleCnt="4"/>
      <dgm:spPr/>
      <dgm:t>
        <a:bodyPr/>
        <a:lstStyle/>
        <a:p>
          <a:endParaRPr lang="en-US"/>
        </a:p>
      </dgm:t>
    </dgm:pt>
    <dgm:pt modelId="{5ABAAD0E-0716-7842-B84D-CBE690D15B46}" type="pres">
      <dgm:prSet presAssocID="{6D55A0B3-9307-2F4E-91D7-18499D789F43}" presName="hierRoot2" presStyleCnt="0">
        <dgm:presLayoutVars>
          <dgm:hierBranch val="init"/>
        </dgm:presLayoutVars>
      </dgm:prSet>
      <dgm:spPr/>
    </dgm:pt>
    <dgm:pt modelId="{CA239851-653A-4F46-A301-73AFC840C753}" type="pres">
      <dgm:prSet presAssocID="{6D55A0B3-9307-2F4E-91D7-18499D789F43}" presName="rootComposite" presStyleCnt="0"/>
      <dgm:spPr/>
    </dgm:pt>
    <dgm:pt modelId="{4F6740F5-D98D-124F-8F0D-45B3E42B3AD3}" type="pres">
      <dgm:prSet presAssocID="{6D55A0B3-9307-2F4E-91D7-18499D789F43}" presName="rootText" presStyleLbl="node2" presStyleIdx="3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C33BEB71-90A6-DB4D-9AD7-F6AA41F97623}" type="pres">
      <dgm:prSet presAssocID="{6D55A0B3-9307-2F4E-91D7-18499D789F43}" presName="rootConnector" presStyleLbl="node2" presStyleIdx="3" presStyleCnt="4"/>
      <dgm:spPr/>
      <dgm:t>
        <a:bodyPr/>
        <a:lstStyle/>
        <a:p>
          <a:endParaRPr lang="en-US"/>
        </a:p>
      </dgm:t>
    </dgm:pt>
    <dgm:pt modelId="{C874340C-70EC-CA4C-B960-03B4559C5342}" type="pres">
      <dgm:prSet presAssocID="{6D55A0B3-9307-2F4E-91D7-18499D789F43}" presName="hierChild4" presStyleCnt="0"/>
      <dgm:spPr/>
    </dgm:pt>
    <dgm:pt modelId="{E44FC2AA-2B26-E245-AF81-09AF97924F4B}" type="pres">
      <dgm:prSet presAssocID="{65DCAD71-839E-A54B-8DA8-CCC3F72C98E8}" presName="Name37" presStyleLbl="parChTrans1D3" presStyleIdx="3" presStyleCnt="4"/>
      <dgm:spPr/>
      <dgm:t>
        <a:bodyPr/>
        <a:lstStyle/>
        <a:p>
          <a:endParaRPr lang="en-US"/>
        </a:p>
      </dgm:t>
    </dgm:pt>
    <dgm:pt modelId="{A3481EE7-EEEB-6C42-BD53-D677C255988D}" type="pres">
      <dgm:prSet presAssocID="{45338563-6D8D-7E4E-87D5-70F16512854D}" presName="hierRoot2" presStyleCnt="0">
        <dgm:presLayoutVars>
          <dgm:hierBranch val="init"/>
        </dgm:presLayoutVars>
      </dgm:prSet>
      <dgm:spPr/>
    </dgm:pt>
    <dgm:pt modelId="{F78EF8B6-5275-524B-B6F8-401B7C77BBEB}" type="pres">
      <dgm:prSet presAssocID="{45338563-6D8D-7E4E-87D5-70F16512854D}" presName="rootComposite" presStyleCnt="0"/>
      <dgm:spPr/>
    </dgm:pt>
    <dgm:pt modelId="{B7848EB1-A408-0741-8481-87BC6E5ED358}" type="pres">
      <dgm:prSet presAssocID="{45338563-6D8D-7E4E-87D5-70F16512854D}" presName="rootText" presStyleLbl="node3" presStyleIdx="3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25B50004-1C21-7543-A7D9-11B53FDF907F}" type="pres">
      <dgm:prSet presAssocID="{45338563-6D8D-7E4E-87D5-70F16512854D}" presName="rootConnector" presStyleLbl="node3" presStyleIdx="3" presStyleCnt="4"/>
      <dgm:spPr/>
      <dgm:t>
        <a:bodyPr/>
        <a:lstStyle/>
        <a:p>
          <a:endParaRPr lang="en-US"/>
        </a:p>
      </dgm:t>
    </dgm:pt>
    <dgm:pt modelId="{F2AD725C-4548-0844-915E-EF50D6CB60AB}" type="pres">
      <dgm:prSet presAssocID="{45338563-6D8D-7E4E-87D5-70F16512854D}" presName="hierChild4" presStyleCnt="0"/>
      <dgm:spPr/>
    </dgm:pt>
    <dgm:pt modelId="{CE2FA41B-310C-694E-A7CC-7E055EAC5A73}" type="pres">
      <dgm:prSet presAssocID="{45338563-6D8D-7E4E-87D5-70F16512854D}" presName="hierChild5" presStyleCnt="0"/>
      <dgm:spPr/>
    </dgm:pt>
    <dgm:pt modelId="{0CEB35E7-4292-3C47-A038-7CB690B742B8}" type="pres">
      <dgm:prSet presAssocID="{6D55A0B3-9307-2F4E-91D7-18499D789F43}" presName="hierChild5" presStyleCnt="0"/>
      <dgm:spPr/>
    </dgm:pt>
    <dgm:pt modelId="{C20C41C0-DA18-BA4B-8E39-F342EF2CED2C}" type="pres">
      <dgm:prSet presAssocID="{50CC7EC1-F4A3-8F46-86CD-01C6BA0DC084}" presName="hierChild3" presStyleCnt="0"/>
      <dgm:spPr/>
    </dgm:pt>
  </dgm:ptLst>
  <dgm:cxnLst>
    <dgm:cxn modelId="{BBF32FA4-6920-1A4D-B696-4C2CC4F44AE9}" type="presOf" srcId="{45338563-6D8D-7E4E-87D5-70F16512854D}" destId="{B7848EB1-A408-0741-8481-87BC6E5ED358}" srcOrd="0" destOrd="0" presId="urn:microsoft.com/office/officeart/2005/8/layout/orgChart1"/>
    <dgm:cxn modelId="{41095682-8318-7748-8B1F-A3072DF80712}" srcId="{50CC7EC1-F4A3-8F46-86CD-01C6BA0DC084}" destId="{6D55A0B3-9307-2F4E-91D7-18499D789F43}" srcOrd="3" destOrd="0" parTransId="{6A9318D9-CD0F-5448-9AAC-42BF43FC122B}" sibTransId="{8F7A85C5-5E17-CB43-9BCF-71E9C8BAF029}"/>
    <dgm:cxn modelId="{4389C8A9-C6A5-6347-8889-42B90CB49274}" srcId="{DCE13D43-7B89-EA4F-9D04-0CBC129220CF}" destId="{E63F52D8-9A36-4045-90C4-B0CB853EE8AC}" srcOrd="0" destOrd="0" parTransId="{9EFC3422-D376-174A-883E-F8B7A96426A4}" sibTransId="{1B7C854A-4900-6143-A36D-4CB9CBE3360A}"/>
    <dgm:cxn modelId="{7D9D4CD7-5DC4-6245-A116-13F33D9BE167}" type="presOf" srcId="{859A7F46-08B8-F346-B158-33AF7AB12715}" destId="{5D40953B-3C86-5F42-B680-C6A5BF5FEB7B}" srcOrd="0" destOrd="0" presId="urn:microsoft.com/office/officeart/2005/8/layout/orgChart1"/>
    <dgm:cxn modelId="{AB8B66F9-120B-6046-A1D8-D73D9F332156}" type="presOf" srcId="{CF7BF9FD-7AF5-094F-B814-0FDA348B46FA}" destId="{B3194AB8-9F4A-3B49-8B67-3D16CBF25256}" srcOrd="0" destOrd="0" presId="urn:microsoft.com/office/officeart/2005/8/layout/orgChart1"/>
    <dgm:cxn modelId="{805A6744-2DDC-A64F-8F78-F8AE585B9BCB}" srcId="{859A7F46-08B8-F346-B158-33AF7AB12715}" destId="{50CC7EC1-F4A3-8F46-86CD-01C6BA0DC084}" srcOrd="0" destOrd="0" parTransId="{8C85C45F-E069-F040-A704-F9921F945672}" sibTransId="{D073D6F3-CCB6-7449-B311-B5DFAACF0476}"/>
    <dgm:cxn modelId="{EAD3D463-170F-4744-B6A3-1B858F19CA06}" type="presOf" srcId="{30ADA632-6DA6-B34C-94BE-BD2BDE0239E6}" destId="{F0A98640-8A86-D744-8BC6-F6FE25EB1E30}" srcOrd="1" destOrd="0" presId="urn:microsoft.com/office/officeart/2005/8/layout/orgChart1"/>
    <dgm:cxn modelId="{32F5EFCC-0C31-BD46-AB70-EE28DF558204}" type="presOf" srcId="{DCE13D43-7B89-EA4F-9D04-0CBC129220CF}" destId="{E22BCE3F-AEFF-FB4F-B431-063B91617232}" srcOrd="1" destOrd="0" presId="urn:microsoft.com/office/officeart/2005/8/layout/orgChart1"/>
    <dgm:cxn modelId="{ADB04675-C99A-8941-8AED-E1B382D3DCC9}" type="presOf" srcId="{623712E0-0B87-9040-A25A-DF70345A6EE1}" destId="{3BBF7826-FFAD-0B49-B301-84F697D9F2A2}" srcOrd="0" destOrd="0" presId="urn:microsoft.com/office/officeart/2005/8/layout/orgChart1"/>
    <dgm:cxn modelId="{7856B844-9733-A44C-9BE3-8600A21D5DAA}" type="presOf" srcId="{50CC7EC1-F4A3-8F46-86CD-01C6BA0DC084}" destId="{75A1F7CA-247E-CC41-B33A-51AC704797F0}" srcOrd="1" destOrd="0" presId="urn:microsoft.com/office/officeart/2005/8/layout/orgChart1"/>
    <dgm:cxn modelId="{7518243E-740A-7F4B-A27B-7F647BB0EDB8}" type="presOf" srcId="{6D55A0B3-9307-2F4E-91D7-18499D789F43}" destId="{C33BEB71-90A6-DB4D-9AD7-F6AA41F97623}" srcOrd="1" destOrd="0" presId="urn:microsoft.com/office/officeart/2005/8/layout/orgChart1"/>
    <dgm:cxn modelId="{28985314-B9E3-FF4F-835C-9601E7D2C005}" type="presOf" srcId="{35822590-A0A6-1746-B565-298E89ACED6F}" destId="{93F63D02-817A-0748-A9B5-8E89017856BD}" srcOrd="0" destOrd="0" presId="urn:microsoft.com/office/officeart/2005/8/layout/orgChart1"/>
    <dgm:cxn modelId="{B0611744-22D2-F844-9E12-0EA88A289B00}" srcId="{623712E0-0B87-9040-A25A-DF70345A6EE1}" destId="{3359D7B3-559A-2844-9864-70C50421DF0B}" srcOrd="0" destOrd="0" parTransId="{35822590-A0A6-1746-B565-298E89ACED6F}" sibTransId="{F1C32DB1-BFC0-C549-86BC-7493DE2270FD}"/>
    <dgm:cxn modelId="{E81F664E-54AF-494C-BE9A-CB7EB723733D}" type="presOf" srcId="{DCE13D43-7B89-EA4F-9D04-0CBC129220CF}" destId="{2340E5F0-EC33-4248-AF40-9B53E5969D4E}" srcOrd="0" destOrd="0" presId="urn:microsoft.com/office/officeart/2005/8/layout/orgChart1"/>
    <dgm:cxn modelId="{7F591FAF-9E8F-6C41-8B0C-E279B118A1E5}" type="presOf" srcId="{575833F5-F0D0-F845-A922-95CFD6E82A63}" destId="{E207DC70-768D-AD49-AF64-E683CAE36064}" srcOrd="1" destOrd="0" presId="urn:microsoft.com/office/officeart/2005/8/layout/orgChart1"/>
    <dgm:cxn modelId="{8A8EA7F3-5CD8-C24C-B784-8C3DFB4D03BE}" type="presOf" srcId="{6D55A0B3-9307-2F4E-91D7-18499D789F43}" destId="{4F6740F5-D98D-124F-8F0D-45B3E42B3AD3}" srcOrd="0" destOrd="0" presId="urn:microsoft.com/office/officeart/2005/8/layout/orgChart1"/>
    <dgm:cxn modelId="{8C05CF80-D6D2-0248-BA85-89660D7EB622}" type="presOf" srcId="{6A9318D9-CD0F-5448-9AAC-42BF43FC122B}" destId="{BE10E885-8017-7049-B22D-A7B49FCB4376}" srcOrd="0" destOrd="0" presId="urn:microsoft.com/office/officeart/2005/8/layout/orgChart1"/>
    <dgm:cxn modelId="{3E80794C-E601-4043-8E1A-02107295FB08}" type="presOf" srcId="{45338563-6D8D-7E4E-87D5-70F16512854D}" destId="{25B50004-1C21-7543-A7D9-11B53FDF907F}" srcOrd="1" destOrd="0" presId="urn:microsoft.com/office/officeart/2005/8/layout/orgChart1"/>
    <dgm:cxn modelId="{5E3C36E4-8106-0F4A-B5B7-43D81BC30B34}" type="presOf" srcId="{E63F52D8-9A36-4045-90C4-B0CB853EE8AC}" destId="{EE8C548B-EFE2-7848-B6E8-B97209EC5037}" srcOrd="0" destOrd="0" presId="urn:microsoft.com/office/officeart/2005/8/layout/orgChart1"/>
    <dgm:cxn modelId="{A2F29A97-0984-1D46-8DE8-89CBD76A0796}" srcId="{6D55A0B3-9307-2F4E-91D7-18499D789F43}" destId="{45338563-6D8D-7E4E-87D5-70F16512854D}" srcOrd="0" destOrd="0" parTransId="{65DCAD71-839E-A54B-8DA8-CCC3F72C98E8}" sibTransId="{ACD52F5C-12A9-E345-989D-9DD51F9DB722}"/>
    <dgm:cxn modelId="{76802E7B-DBFE-564B-BB87-D0C20BF26D3E}" type="presOf" srcId="{9EFC3422-D376-174A-883E-F8B7A96426A4}" destId="{20450CD0-BF1C-8141-9E4F-AFD21CB95CD4}" srcOrd="0" destOrd="0" presId="urn:microsoft.com/office/officeart/2005/8/layout/orgChart1"/>
    <dgm:cxn modelId="{34B8EAAD-07F5-6841-AFBA-C27B701D341D}" type="presOf" srcId="{3359D7B3-559A-2844-9864-70C50421DF0B}" destId="{55DF707E-A1F9-1049-A361-A8E262D3F85D}" srcOrd="1" destOrd="0" presId="urn:microsoft.com/office/officeart/2005/8/layout/orgChart1"/>
    <dgm:cxn modelId="{923068FC-61F2-1640-B12B-A6E308CE2254}" type="presOf" srcId="{11A07E70-6694-FC41-AF63-8716E424064A}" destId="{944AADAE-613C-954B-9547-6B8A6203E31C}" srcOrd="0" destOrd="0" presId="urn:microsoft.com/office/officeart/2005/8/layout/orgChart1"/>
    <dgm:cxn modelId="{537AA9AA-0DB9-7E40-9A16-B7D9393D1153}" srcId="{50CC7EC1-F4A3-8F46-86CD-01C6BA0DC084}" destId="{DCE13D43-7B89-EA4F-9D04-0CBC129220CF}" srcOrd="0" destOrd="0" parTransId="{11A07E70-6694-FC41-AF63-8716E424064A}" sibTransId="{7FDA91F6-459D-0949-A73B-40B4F6683815}"/>
    <dgm:cxn modelId="{2706C24B-EE6D-224D-B264-C6FCEB3C1C6A}" type="presOf" srcId="{30ADA632-6DA6-B34C-94BE-BD2BDE0239E6}" destId="{FD83918B-F208-3642-9BF9-0D3DF79E08B8}" srcOrd="0" destOrd="0" presId="urn:microsoft.com/office/officeart/2005/8/layout/orgChart1"/>
    <dgm:cxn modelId="{B630A6E9-8D0C-1145-BE1F-129D44E979BF}" type="presOf" srcId="{575833F5-F0D0-F845-A922-95CFD6E82A63}" destId="{979934C8-527A-E74D-984A-3F3610780CB1}" srcOrd="0" destOrd="0" presId="urn:microsoft.com/office/officeart/2005/8/layout/orgChart1"/>
    <dgm:cxn modelId="{1D97441C-E7BD-5746-96A0-15D069F3279B}" type="presOf" srcId="{3359D7B3-559A-2844-9864-70C50421DF0B}" destId="{40EC0775-F2E9-5249-B683-1D9A8C7C6F31}" srcOrd="0" destOrd="0" presId="urn:microsoft.com/office/officeart/2005/8/layout/orgChart1"/>
    <dgm:cxn modelId="{A331A314-1DAD-EB45-B46C-CC7FD07333F5}" srcId="{30ADA632-6DA6-B34C-94BE-BD2BDE0239E6}" destId="{575833F5-F0D0-F845-A922-95CFD6E82A63}" srcOrd="0" destOrd="0" parTransId="{80FA94F1-2C94-6248-8E0A-396A9EBB2949}" sibTransId="{C8A6A9AE-5AB1-0345-BCF0-6B1D5C7A6704}"/>
    <dgm:cxn modelId="{731D1DC9-6734-434C-9108-2EA81BE1E9EB}" type="presOf" srcId="{623712E0-0B87-9040-A25A-DF70345A6EE1}" destId="{45769E0B-20DC-2049-8805-7A312D7672F7}" srcOrd="1" destOrd="0" presId="urn:microsoft.com/office/officeart/2005/8/layout/orgChart1"/>
    <dgm:cxn modelId="{41138278-ACB3-5949-8BF8-D84232C15683}" type="presOf" srcId="{E63F52D8-9A36-4045-90C4-B0CB853EE8AC}" destId="{4C4D0AF1-02BE-864D-AF36-C856DF084D4E}" srcOrd="1" destOrd="0" presId="urn:microsoft.com/office/officeart/2005/8/layout/orgChart1"/>
    <dgm:cxn modelId="{E7E706CD-7EA9-D34A-A33D-8D4C837DE373}" srcId="{50CC7EC1-F4A3-8F46-86CD-01C6BA0DC084}" destId="{30ADA632-6DA6-B34C-94BE-BD2BDE0239E6}" srcOrd="1" destOrd="0" parTransId="{CF7BF9FD-7AF5-094F-B814-0FDA348B46FA}" sibTransId="{82D7D6E3-59BC-7446-9837-EFCE44C28DB1}"/>
    <dgm:cxn modelId="{56D494EC-0930-C24F-8FA3-2DC10B39207D}" type="presOf" srcId="{50CC7EC1-F4A3-8F46-86CD-01C6BA0DC084}" destId="{A96CC031-D6D7-994A-B999-0E5BB5072A38}" srcOrd="0" destOrd="0" presId="urn:microsoft.com/office/officeart/2005/8/layout/orgChart1"/>
    <dgm:cxn modelId="{9640CA00-824F-8948-A1D3-3C75CD7AFED3}" type="presOf" srcId="{65DCAD71-839E-A54B-8DA8-CCC3F72C98E8}" destId="{E44FC2AA-2B26-E245-AF81-09AF97924F4B}" srcOrd="0" destOrd="0" presId="urn:microsoft.com/office/officeart/2005/8/layout/orgChart1"/>
    <dgm:cxn modelId="{D52E60CD-6684-724C-A6BB-0248B6494D71}" type="presOf" srcId="{80FA94F1-2C94-6248-8E0A-396A9EBB2949}" destId="{E62AEF42-4DC8-0D4D-95DC-66877C14997B}" srcOrd="0" destOrd="0" presId="urn:microsoft.com/office/officeart/2005/8/layout/orgChart1"/>
    <dgm:cxn modelId="{BE117516-9402-8840-A69D-1439F4A377F2}" srcId="{50CC7EC1-F4A3-8F46-86CD-01C6BA0DC084}" destId="{623712E0-0B87-9040-A25A-DF70345A6EE1}" srcOrd="2" destOrd="0" parTransId="{66F38D20-0414-BA4D-A8F7-B3B7A887DEFC}" sibTransId="{7EF29F94-D4F7-B844-BA5D-69FF011D5A9D}"/>
    <dgm:cxn modelId="{2AFCB245-DDAE-0141-BB3F-CAA1037B8146}" type="presOf" srcId="{66F38D20-0414-BA4D-A8F7-B3B7A887DEFC}" destId="{FC5AA051-448B-3244-BCBC-C5B9689D3EB2}" srcOrd="0" destOrd="0" presId="urn:microsoft.com/office/officeart/2005/8/layout/orgChart1"/>
    <dgm:cxn modelId="{59466B72-C3F2-7646-98E6-6CDD9D2C2C45}" type="presParOf" srcId="{5D40953B-3C86-5F42-B680-C6A5BF5FEB7B}" destId="{F794F727-EF30-2740-A779-1DD1E8E95DA1}" srcOrd="0" destOrd="0" presId="urn:microsoft.com/office/officeart/2005/8/layout/orgChart1"/>
    <dgm:cxn modelId="{A63A959D-C35C-9846-AD4F-382FFEF144A2}" type="presParOf" srcId="{F794F727-EF30-2740-A779-1DD1E8E95DA1}" destId="{9426A756-BC61-B94D-A68D-1089E8F68962}" srcOrd="0" destOrd="0" presId="urn:microsoft.com/office/officeart/2005/8/layout/orgChart1"/>
    <dgm:cxn modelId="{E9744505-507D-3B47-9CA6-41C738CD65E7}" type="presParOf" srcId="{9426A756-BC61-B94D-A68D-1089E8F68962}" destId="{A96CC031-D6D7-994A-B999-0E5BB5072A38}" srcOrd="0" destOrd="0" presId="urn:microsoft.com/office/officeart/2005/8/layout/orgChart1"/>
    <dgm:cxn modelId="{073E8F41-F42F-D54B-A9BD-D795B4C3A1CE}" type="presParOf" srcId="{9426A756-BC61-B94D-A68D-1089E8F68962}" destId="{75A1F7CA-247E-CC41-B33A-51AC704797F0}" srcOrd="1" destOrd="0" presId="urn:microsoft.com/office/officeart/2005/8/layout/orgChart1"/>
    <dgm:cxn modelId="{FA98D54E-E725-4B44-9A7C-BB45F460EC5F}" type="presParOf" srcId="{F794F727-EF30-2740-A779-1DD1E8E95DA1}" destId="{3C51F18E-E59D-B64B-AEC2-8BAAF3A21B74}" srcOrd="1" destOrd="0" presId="urn:microsoft.com/office/officeart/2005/8/layout/orgChart1"/>
    <dgm:cxn modelId="{C172B2DF-9275-8640-87A4-6D94B3D21598}" type="presParOf" srcId="{3C51F18E-E59D-B64B-AEC2-8BAAF3A21B74}" destId="{944AADAE-613C-954B-9547-6B8A6203E31C}" srcOrd="0" destOrd="0" presId="urn:microsoft.com/office/officeart/2005/8/layout/orgChart1"/>
    <dgm:cxn modelId="{0571385B-0BB7-C24F-86D2-80FCBAFF877E}" type="presParOf" srcId="{3C51F18E-E59D-B64B-AEC2-8BAAF3A21B74}" destId="{6930A3ED-14E5-B74B-977B-E8C50CB736B3}" srcOrd="1" destOrd="0" presId="urn:microsoft.com/office/officeart/2005/8/layout/orgChart1"/>
    <dgm:cxn modelId="{2D295257-74F9-7547-A222-17E96FA2330D}" type="presParOf" srcId="{6930A3ED-14E5-B74B-977B-E8C50CB736B3}" destId="{7715E65C-616B-0741-94E9-62A33907F042}" srcOrd="0" destOrd="0" presId="urn:microsoft.com/office/officeart/2005/8/layout/orgChart1"/>
    <dgm:cxn modelId="{938250A3-72E7-6B44-BDC8-F0D8DB3D2137}" type="presParOf" srcId="{7715E65C-616B-0741-94E9-62A33907F042}" destId="{2340E5F0-EC33-4248-AF40-9B53E5969D4E}" srcOrd="0" destOrd="0" presId="urn:microsoft.com/office/officeart/2005/8/layout/orgChart1"/>
    <dgm:cxn modelId="{54535B93-97B6-284A-9290-60482EC5C37B}" type="presParOf" srcId="{7715E65C-616B-0741-94E9-62A33907F042}" destId="{E22BCE3F-AEFF-FB4F-B431-063B91617232}" srcOrd="1" destOrd="0" presId="urn:microsoft.com/office/officeart/2005/8/layout/orgChart1"/>
    <dgm:cxn modelId="{4414B79C-614C-AC4C-9A81-87D8D77290D0}" type="presParOf" srcId="{6930A3ED-14E5-B74B-977B-E8C50CB736B3}" destId="{B81D71DC-4AC8-B04C-9415-57D3955026BD}" srcOrd="1" destOrd="0" presId="urn:microsoft.com/office/officeart/2005/8/layout/orgChart1"/>
    <dgm:cxn modelId="{AA87787F-0196-4C42-B743-597D1F66F470}" type="presParOf" srcId="{B81D71DC-4AC8-B04C-9415-57D3955026BD}" destId="{20450CD0-BF1C-8141-9E4F-AFD21CB95CD4}" srcOrd="0" destOrd="0" presId="urn:microsoft.com/office/officeart/2005/8/layout/orgChart1"/>
    <dgm:cxn modelId="{623E0DDC-C8F2-764C-AD83-F3E0DFC61563}" type="presParOf" srcId="{B81D71DC-4AC8-B04C-9415-57D3955026BD}" destId="{5A5489FC-CE74-EA44-A394-F76C0239AB5E}" srcOrd="1" destOrd="0" presId="urn:microsoft.com/office/officeart/2005/8/layout/orgChart1"/>
    <dgm:cxn modelId="{2F1AD1FB-07A5-DD4E-A96C-9B2E41411AE6}" type="presParOf" srcId="{5A5489FC-CE74-EA44-A394-F76C0239AB5E}" destId="{54BA8838-2031-3B41-984A-1F092344A562}" srcOrd="0" destOrd="0" presId="urn:microsoft.com/office/officeart/2005/8/layout/orgChart1"/>
    <dgm:cxn modelId="{A9A32483-2FFC-2E4C-904A-CF61DACCEC04}" type="presParOf" srcId="{54BA8838-2031-3B41-984A-1F092344A562}" destId="{EE8C548B-EFE2-7848-B6E8-B97209EC5037}" srcOrd="0" destOrd="0" presId="urn:microsoft.com/office/officeart/2005/8/layout/orgChart1"/>
    <dgm:cxn modelId="{7CDFCBBE-C1A5-DD45-9DF5-DB744226816E}" type="presParOf" srcId="{54BA8838-2031-3B41-984A-1F092344A562}" destId="{4C4D0AF1-02BE-864D-AF36-C856DF084D4E}" srcOrd="1" destOrd="0" presId="urn:microsoft.com/office/officeart/2005/8/layout/orgChart1"/>
    <dgm:cxn modelId="{98216D13-C601-664D-9142-0D79BF9D520D}" type="presParOf" srcId="{5A5489FC-CE74-EA44-A394-F76C0239AB5E}" destId="{75086DC7-7C32-6343-9321-C2CDD1CFC231}" srcOrd="1" destOrd="0" presId="urn:microsoft.com/office/officeart/2005/8/layout/orgChart1"/>
    <dgm:cxn modelId="{2652A3E4-EDF6-0446-A74B-631B701E7884}" type="presParOf" srcId="{5A5489FC-CE74-EA44-A394-F76C0239AB5E}" destId="{A62B200D-00EA-A54E-AFCE-00EA137F39E9}" srcOrd="2" destOrd="0" presId="urn:microsoft.com/office/officeart/2005/8/layout/orgChart1"/>
    <dgm:cxn modelId="{085AF5E4-8AEF-1941-A660-14E7FEC1987E}" type="presParOf" srcId="{6930A3ED-14E5-B74B-977B-E8C50CB736B3}" destId="{F8A0BB89-09F1-6A4E-9477-5AFA42A5F705}" srcOrd="2" destOrd="0" presId="urn:microsoft.com/office/officeart/2005/8/layout/orgChart1"/>
    <dgm:cxn modelId="{C0CC1680-755E-204C-ADA8-F89D898B5B9A}" type="presParOf" srcId="{3C51F18E-E59D-B64B-AEC2-8BAAF3A21B74}" destId="{B3194AB8-9F4A-3B49-8B67-3D16CBF25256}" srcOrd="2" destOrd="0" presId="urn:microsoft.com/office/officeart/2005/8/layout/orgChart1"/>
    <dgm:cxn modelId="{C1689459-617C-1F4E-9B2E-B35DD84DFEAF}" type="presParOf" srcId="{3C51F18E-E59D-B64B-AEC2-8BAAF3A21B74}" destId="{051F5433-C2B4-7049-ACD1-327BFE088D02}" srcOrd="3" destOrd="0" presId="urn:microsoft.com/office/officeart/2005/8/layout/orgChart1"/>
    <dgm:cxn modelId="{A1DAF6C4-9188-F947-9AE8-EA3BE82DF320}" type="presParOf" srcId="{051F5433-C2B4-7049-ACD1-327BFE088D02}" destId="{E7AEDAB6-02A4-984E-9579-AF9DDB2CAFB1}" srcOrd="0" destOrd="0" presId="urn:microsoft.com/office/officeart/2005/8/layout/orgChart1"/>
    <dgm:cxn modelId="{F773FE06-E618-2947-B272-ABBFAD045126}" type="presParOf" srcId="{E7AEDAB6-02A4-984E-9579-AF9DDB2CAFB1}" destId="{FD83918B-F208-3642-9BF9-0D3DF79E08B8}" srcOrd="0" destOrd="0" presId="urn:microsoft.com/office/officeart/2005/8/layout/orgChart1"/>
    <dgm:cxn modelId="{F40A4C67-A9B3-334F-B8F1-5F157961034F}" type="presParOf" srcId="{E7AEDAB6-02A4-984E-9579-AF9DDB2CAFB1}" destId="{F0A98640-8A86-D744-8BC6-F6FE25EB1E30}" srcOrd="1" destOrd="0" presId="urn:microsoft.com/office/officeart/2005/8/layout/orgChart1"/>
    <dgm:cxn modelId="{0401E8A4-FE65-EB49-818E-63BAAA29FD72}" type="presParOf" srcId="{051F5433-C2B4-7049-ACD1-327BFE088D02}" destId="{22F5139F-F378-E043-AF15-5CCB0370879A}" srcOrd="1" destOrd="0" presId="urn:microsoft.com/office/officeart/2005/8/layout/orgChart1"/>
    <dgm:cxn modelId="{54F09772-A761-B14A-8A4D-59E452D4A1E1}" type="presParOf" srcId="{22F5139F-F378-E043-AF15-5CCB0370879A}" destId="{E62AEF42-4DC8-0D4D-95DC-66877C14997B}" srcOrd="0" destOrd="0" presId="urn:microsoft.com/office/officeart/2005/8/layout/orgChart1"/>
    <dgm:cxn modelId="{E0CC514E-AA32-AC40-A47F-1C84C2CACAA6}" type="presParOf" srcId="{22F5139F-F378-E043-AF15-5CCB0370879A}" destId="{A7AE7874-F885-F447-82C4-56BC5E802C5B}" srcOrd="1" destOrd="0" presId="urn:microsoft.com/office/officeart/2005/8/layout/orgChart1"/>
    <dgm:cxn modelId="{1B24763B-0A46-904C-84FA-3C67288B5454}" type="presParOf" srcId="{A7AE7874-F885-F447-82C4-56BC5E802C5B}" destId="{C5EEA6FE-FF09-274B-9CFE-8619C0E25AD6}" srcOrd="0" destOrd="0" presId="urn:microsoft.com/office/officeart/2005/8/layout/orgChart1"/>
    <dgm:cxn modelId="{77E5B70A-9BEB-204D-8EA7-8B3EE47F25E7}" type="presParOf" srcId="{C5EEA6FE-FF09-274B-9CFE-8619C0E25AD6}" destId="{979934C8-527A-E74D-984A-3F3610780CB1}" srcOrd="0" destOrd="0" presId="urn:microsoft.com/office/officeart/2005/8/layout/orgChart1"/>
    <dgm:cxn modelId="{7D042836-8611-D849-8F10-ADE2F5D1500E}" type="presParOf" srcId="{C5EEA6FE-FF09-274B-9CFE-8619C0E25AD6}" destId="{E207DC70-768D-AD49-AF64-E683CAE36064}" srcOrd="1" destOrd="0" presId="urn:microsoft.com/office/officeart/2005/8/layout/orgChart1"/>
    <dgm:cxn modelId="{18752939-1030-4142-AB64-A8DB53D2FA81}" type="presParOf" srcId="{A7AE7874-F885-F447-82C4-56BC5E802C5B}" destId="{E891EA2D-9E21-0B49-8488-EED14ED238BA}" srcOrd="1" destOrd="0" presId="urn:microsoft.com/office/officeart/2005/8/layout/orgChart1"/>
    <dgm:cxn modelId="{D35F0BFF-DB63-4D49-BFDB-E5B5A0C85B7E}" type="presParOf" srcId="{A7AE7874-F885-F447-82C4-56BC5E802C5B}" destId="{ECB7D827-0439-BA4B-9D65-0650459C5B4D}" srcOrd="2" destOrd="0" presId="urn:microsoft.com/office/officeart/2005/8/layout/orgChart1"/>
    <dgm:cxn modelId="{7065267F-A763-6344-ADEE-022E6EB8C4F4}" type="presParOf" srcId="{051F5433-C2B4-7049-ACD1-327BFE088D02}" destId="{857E6F3D-1BEC-1341-A409-6D64F1515AC1}" srcOrd="2" destOrd="0" presId="urn:microsoft.com/office/officeart/2005/8/layout/orgChart1"/>
    <dgm:cxn modelId="{9CA742AF-E119-AD48-98A5-787DDB1752D6}" type="presParOf" srcId="{3C51F18E-E59D-B64B-AEC2-8BAAF3A21B74}" destId="{FC5AA051-448B-3244-BCBC-C5B9689D3EB2}" srcOrd="4" destOrd="0" presId="urn:microsoft.com/office/officeart/2005/8/layout/orgChart1"/>
    <dgm:cxn modelId="{DB02AD12-9574-CD4F-9B52-88F5B56189F4}" type="presParOf" srcId="{3C51F18E-E59D-B64B-AEC2-8BAAF3A21B74}" destId="{86917E10-0CA1-EB40-9A36-8DD22643B441}" srcOrd="5" destOrd="0" presId="urn:microsoft.com/office/officeart/2005/8/layout/orgChart1"/>
    <dgm:cxn modelId="{9FC9D43A-9861-8E4B-A6D3-6F19F96A0A11}" type="presParOf" srcId="{86917E10-0CA1-EB40-9A36-8DD22643B441}" destId="{EBAD253F-CF64-6E40-9AE6-3DCF60A7B057}" srcOrd="0" destOrd="0" presId="urn:microsoft.com/office/officeart/2005/8/layout/orgChart1"/>
    <dgm:cxn modelId="{499B4240-B7E1-7A47-A765-E4EAACA2A198}" type="presParOf" srcId="{EBAD253F-CF64-6E40-9AE6-3DCF60A7B057}" destId="{3BBF7826-FFAD-0B49-B301-84F697D9F2A2}" srcOrd="0" destOrd="0" presId="urn:microsoft.com/office/officeart/2005/8/layout/orgChart1"/>
    <dgm:cxn modelId="{973B62A8-7A15-8E47-88D9-3F2E71120DDD}" type="presParOf" srcId="{EBAD253F-CF64-6E40-9AE6-3DCF60A7B057}" destId="{45769E0B-20DC-2049-8805-7A312D7672F7}" srcOrd="1" destOrd="0" presId="urn:microsoft.com/office/officeart/2005/8/layout/orgChart1"/>
    <dgm:cxn modelId="{E09C2BCA-67B2-E743-853F-C6B5E9071A98}" type="presParOf" srcId="{86917E10-0CA1-EB40-9A36-8DD22643B441}" destId="{13F74043-F241-B94D-91FF-EE8637BA9DA8}" srcOrd="1" destOrd="0" presId="urn:microsoft.com/office/officeart/2005/8/layout/orgChart1"/>
    <dgm:cxn modelId="{8BC3BC08-38EE-ED4F-A269-980C8B468893}" type="presParOf" srcId="{13F74043-F241-B94D-91FF-EE8637BA9DA8}" destId="{93F63D02-817A-0748-A9B5-8E89017856BD}" srcOrd="0" destOrd="0" presId="urn:microsoft.com/office/officeart/2005/8/layout/orgChart1"/>
    <dgm:cxn modelId="{9673DAF2-0596-484A-BE41-FDACA287E46E}" type="presParOf" srcId="{13F74043-F241-B94D-91FF-EE8637BA9DA8}" destId="{02759A85-5A40-BF43-9EFF-BEEF8FE0656A}" srcOrd="1" destOrd="0" presId="urn:microsoft.com/office/officeart/2005/8/layout/orgChart1"/>
    <dgm:cxn modelId="{FF659BD8-8AB1-554E-9C9A-07FAF4AB3359}" type="presParOf" srcId="{02759A85-5A40-BF43-9EFF-BEEF8FE0656A}" destId="{E457DD3F-73D9-1C41-802D-1F4E23AEF457}" srcOrd="0" destOrd="0" presId="urn:microsoft.com/office/officeart/2005/8/layout/orgChart1"/>
    <dgm:cxn modelId="{2F8E3152-44D8-8C4F-B9CA-4A492A4DC137}" type="presParOf" srcId="{E457DD3F-73D9-1C41-802D-1F4E23AEF457}" destId="{40EC0775-F2E9-5249-B683-1D9A8C7C6F31}" srcOrd="0" destOrd="0" presId="urn:microsoft.com/office/officeart/2005/8/layout/orgChart1"/>
    <dgm:cxn modelId="{2C9354D8-8557-E542-BFFC-5B00312CFF9C}" type="presParOf" srcId="{E457DD3F-73D9-1C41-802D-1F4E23AEF457}" destId="{55DF707E-A1F9-1049-A361-A8E262D3F85D}" srcOrd="1" destOrd="0" presId="urn:microsoft.com/office/officeart/2005/8/layout/orgChart1"/>
    <dgm:cxn modelId="{C93C9147-FBF1-C345-8D88-5695EF3F80B1}" type="presParOf" srcId="{02759A85-5A40-BF43-9EFF-BEEF8FE0656A}" destId="{98C45E21-7564-1F4D-9B8D-35A211C33733}" srcOrd="1" destOrd="0" presId="urn:microsoft.com/office/officeart/2005/8/layout/orgChart1"/>
    <dgm:cxn modelId="{24530E11-E807-C749-8CEA-2B9010867684}" type="presParOf" srcId="{02759A85-5A40-BF43-9EFF-BEEF8FE0656A}" destId="{CD8E9CD7-452D-6C43-9E41-638F9D71A7C6}" srcOrd="2" destOrd="0" presId="urn:microsoft.com/office/officeart/2005/8/layout/orgChart1"/>
    <dgm:cxn modelId="{330513F4-350B-7F4D-A0D9-7B0C7A0C0E92}" type="presParOf" srcId="{86917E10-0CA1-EB40-9A36-8DD22643B441}" destId="{9D529862-37C4-7F4A-83CC-BA0D7A7306E3}" srcOrd="2" destOrd="0" presId="urn:microsoft.com/office/officeart/2005/8/layout/orgChart1"/>
    <dgm:cxn modelId="{56CBF0B5-6DD8-C14C-896F-1928132828CD}" type="presParOf" srcId="{3C51F18E-E59D-B64B-AEC2-8BAAF3A21B74}" destId="{BE10E885-8017-7049-B22D-A7B49FCB4376}" srcOrd="6" destOrd="0" presId="urn:microsoft.com/office/officeart/2005/8/layout/orgChart1"/>
    <dgm:cxn modelId="{26DED89F-BFA2-5F4E-8A66-3375EBF7254A}" type="presParOf" srcId="{3C51F18E-E59D-B64B-AEC2-8BAAF3A21B74}" destId="{5ABAAD0E-0716-7842-B84D-CBE690D15B46}" srcOrd="7" destOrd="0" presId="urn:microsoft.com/office/officeart/2005/8/layout/orgChart1"/>
    <dgm:cxn modelId="{1D800931-1233-6844-825B-939BEAE9CBEC}" type="presParOf" srcId="{5ABAAD0E-0716-7842-B84D-CBE690D15B46}" destId="{CA239851-653A-4F46-A301-73AFC840C753}" srcOrd="0" destOrd="0" presId="urn:microsoft.com/office/officeart/2005/8/layout/orgChart1"/>
    <dgm:cxn modelId="{0400CC81-81F9-8547-A3DD-A7B8D0D1B802}" type="presParOf" srcId="{CA239851-653A-4F46-A301-73AFC840C753}" destId="{4F6740F5-D98D-124F-8F0D-45B3E42B3AD3}" srcOrd="0" destOrd="0" presId="urn:microsoft.com/office/officeart/2005/8/layout/orgChart1"/>
    <dgm:cxn modelId="{3E32CC5B-0F1D-CA45-BA61-F2E4353CC1A6}" type="presParOf" srcId="{CA239851-653A-4F46-A301-73AFC840C753}" destId="{C33BEB71-90A6-DB4D-9AD7-F6AA41F97623}" srcOrd="1" destOrd="0" presId="urn:microsoft.com/office/officeart/2005/8/layout/orgChart1"/>
    <dgm:cxn modelId="{E4635DA1-19DD-A644-B7A2-0100320E88E1}" type="presParOf" srcId="{5ABAAD0E-0716-7842-B84D-CBE690D15B46}" destId="{C874340C-70EC-CA4C-B960-03B4559C5342}" srcOrd="1" destOrd="0" presId="urn:microsoft.com/office/officeart/2005/8/layout/orgChart1"/>
    <dgm:cxn modelId="{60469AA3-9708-3D40-8198-6EADEB1125CD}" type="presParOf" srcId="{C874340C-70EC-CA4C-B960-03B4559C5342}" destId="{E44FC2AA-2B26-E245-AF81-09AF97924F4B}" srcOrd="0" destOrd="0" presId="urn:microsoft.com/office/officeart/2005/8/layout/orgChart1"/>
    <dgm:cxn modelId="{EA087F50-F8D8-2E41-B244-F8FB257ABBD8}" type="presParOf" srcId="{C874340C-70EC-CA4C-B960-03B4559C5342}" destId="{A3481EE7-EEEB-6C42-BD53-D677C255988D}" srcOrd="1" destOrd="0" presId="urn:microsoft.com/office/officeart/2005/8/layout/orgChart1"/>
    <dgm:cxn modelId="{3C30B536-A594-0D46-92A5-ADA1174A326A}" type="presParOf" srcId="{A3481EE7-EEEB-6C42-BD53-D677C255988D}" destId="{F78EF8B6-5275-524B-B6F8-401B7C77BBEB}" srcOrd="0" destOrd="0" presId="urn:microsoft.com/office/officeart/2005/8/layout/orgChart1"/>
    <dgm:cxn modelId="{596C3CE9-A858-9446-ADA4-9E383660AC93}" type="presParOf" srcId="{F78EF8B6-5275-524B-B6F8-401B7C77BBEB}" destId="{B7848EB1-A408-0741-8481-87BC6E5ED358}" srcOrd="0" destOrd="0" presId="urn:microsoft.com/office/officeart/2005/8/layout/orgChart1"/>
    <dgm:cxn modelId="{F1BF637C-7407-4C43-A0F7-181CDCB1A6F7}" type="presParOf" srcId="{F78EF8B6-5275-524B-B6F8-401B7C77BBEB}" destId="{25B50004-1C21-7543-A7D9-11B53FDF907F}" srcOrd="1" destOrd="0" presId="urn:microsoft.com/office/officeart/2005/8/layout/orgChart1"/>
    <dgm:cxn modelId="{857F6347-9385-2D44-B839-E532F00A7E13}" type="presParOf" srcId="{A3481EE7-EEEB-6C42-BD53-D677C255988D}" destId="{F2AD725C-4548-0844-915E-EF50D6CB60AB}" srcOrd="1" destOrd="0" presId="urn:microsoft.com/office/officeart/2005/8/layout/orgChart1"/>
    <dgm:cxn modelId="{4DF4C017-A0B7-BD4A-9A57-6E7DC9EEA71C}" type="presParOf" srcId="{A3481EE7-EEEB-6C42-BD53-D677C255988D}" destId="{CE2FA41B-310C-694E-A7CC-7E055EAC5A73}" srcOrd="2" destOrd="0" presId="urn:microsoft.com/office/officeart/2005/8/layout/orgChart1"/>
    <dgm:cxn modelId="{BA514956-3A90-574E-9336-B31A7BB0B8CA}" type="presParOf" srcId="{5ABAAD0E-0716-7842-B84D-CBE690D15B46}" destId="{0CEB35E7-4292-3C47-A038-7CB690B742B8}" srcOrd="2" destOrd="0" presId="urn:microsoft.com/office/officeart/2005/8/layout/orgChart1"/>
    <dgm:cxn modelId="{101BA6E1-CAC9-404B-93B9-568B65DD8656}" type="presParOf" srcId="{F794F727-EF30-2740-A779-1DD1E8E95DA1}" destId="{C20C41C0-DA18-BA4B-8E39-F342EF2CED2C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859A7F46-08B8-F346-B158-33AF7AB12715}" type="doc">
      <dgm:prSet loTypeId="urn:microsoft.com/office/officeart/2005/8/layout/orgChart1" loCatId="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en-US"/>
        </a:p>
      </dgm:t>
    </dgm:pt>
    <dgm:pt modelId="{50CC7EC1-F4A3-8F46-86CD-01C6BA0DC084}">
      <dgm:prSet phldrT="[Text]"/>
      <dgm:spPr/>
      <dgm:t>
        <a:bodyPr/>
        <a:lstStyle/>
        <a:p>
          <a:r>
            <a:rPr lang="en-US" dirty="0" smtClean="0"/>
            <a:t>eduGain Support</a:t>
          </a:r>
          <a:endParaRPr lang="en-US" dirty="0"/>
        </a:p>
      </dgm:t>
    </dgm:pt>
    <dgm:pt modelId="{8C85C45F-E069-F040-A704-F9921F945672}" type="parTrans" cxnId="{805A6744-2DDC-A64F-8F78-F8AE585B9BCB}">
      <dgm:prSet/>
      <dgm:spPr/>
      <dgm:t>
        <a:bodyPr/>
        <a:lstStyle/>
        <a:p>
          <a:endParaRPr lang="en-US"/>
        </a:p>
      </dgm:t>
    </dgm:pt>
    <dgm:pt modelId="{D073D6F3-CCB6-7449-B311-B5DFAACF0476}" type="sibTrans" cxnId="{805A6744-2DDC-A64F-8F78-F8AE585B9BCB}">
      <dgm:prSet/>
      <dgm:spPr/>
      <dgm:t>
        <a:bodyPr/>
        <a:lstStyle/>
        <a:p>
          <a:endParaRPr lang="en-US"/>
        </a:p>
      </dgm:t>
    </dgm:pt>
    <dgm:pt modelId="{30ADA632-6DA6-B34C-94BE-BD2BDE0239E6}">
      <dgm:prSet phldrT="[Text]"/>
      <dgm:spPr/>
      <dgm:t>
        <a:bodyPr/>
        <a:lstStyle/>
        <a:p>
          <a:r>
            <a:rPr lang="en-US" dirty="0" err="1" smtClean="0"/>
            <a:t>Incommon</a:t>
          </a:r>
          <a:endParaRPr lang="en-US" dirty="0"/>
        </a:p>
      </dgm:t>
    </dgm:pt>
    <dgm:pt modelId="{CF7BF9FD-7AF5-094F-B814-0FDA348B46FA}" type="parTrans" cxnId="{E7E706CD-7EA9-D34A-A33D-8D4C837DE373}">
      <dgm:prSet/>
      <dgm:spPr/>
      <dgm:t>
        <a:bodyPr/>
        <a:lstStyle/>
        <a:p>
          <a:endParaRPr lang="en-US"/>
        </a:p>
      </dgm:t>
    </dgm:pt>
    <dgm:pt modelId="{82D7D6E3-59BC-7446-9837-EFCE44C28DB1}" type="sibTrans" cxnId="{E7E706CD-7EA9-D34A-A33D-8D4C837DE373}">
      <dgm:prSet/>
      <dgm:spPr/>
      <dgm:t>
        <a:bodyPr/>
        <a:lstStyle/>
        <a:p>
          <a:endParaRPr lang="en-US"/>
        </a:p>
      </dgm:t>
    </dgm:pt>
    <dgm:pt modelId="{623712E0-0B87-9040-A25A-DF70345A6EE1}">
      <dgm:prSet phldrT="[Text]"/>
      <dgm:spPr/>
      <dgm:t>
        <a:bodyPr/>
        <a:lstStyle/>
        <a:p>
          <a:r>
            <a:rPr lang="en-US" dirty="0" err="1" smtClean="0"/>
            <a:t>SURFconext</a:t>
          </a:r>
          <a:endParaRPr lang="en-US" dirty="0"/>
        </a:p>
      </dgm:t>
    </dgm:pt>
    <dgm:pt modelId="{66F38D20-0414-BA4D-A8F7-B3B7A887DEFC}" type="parTrans" cxnId="{BE117516-9402-8840-A69D-1439F4A377F2}">
      <dgm:prSet/>
      <dgm:spPr/>
      <dgm:t>
        <a:bodyPr/>
        <a:lstStyle/>
        <a:p>
          <a:endParaRPr lang="en-US"/>
        </a:p>
      </dgm:t>
    </dgm:pt>
    <dgm:pt modelId="{7EF29F94-D4F7-B844-BA5D-69FF011D5A9D}" type="sibTrans" cxnId="{BE117516-9402-8840-A69D-1439F4A377F2}">
      <dgm:prSet/>
      <dgm:spPr/>
      <dgm:t>
        <a:bodyPr/>
        <a:lstStyle/>
        <a:p>
          <a:endParaRPr lang="en-US"/>
        </a:p>
      </dgm:t>
    </dgm:pt>
    <dgm:pt modelId="{6D55A0B3-9307-2F4E-91D7-18499D789F43}">
      <dgm:prSet phldrT="[Text]"/>
      <dgm:spPr>
        <a:solidFill>
          <a:srgbClr val="008000"/>
        </a:solidFill>
      </dgm:spPr>
      <dgm:t>
        <a:bodyPr/>
        <a:lstStyle/>
        <a:p>
          <a:r>
            <a:rPr lang="en-US" dirty="0" smtClean="0"/>
            <a:t>IDEM</a:t>
          </a:r>
          <a:endParaRPr lang="en-US" dirty="0"/>
        </a:p>
      </dgm:t>
    </dgm:pt>
    <dgm:pt modelId="{6A9318D9-CD0F-5448-9AAC-42BF43FC122B}" type="parTrans" cxnId="{41095682-8318-7748-8B1F-A3072DF80712}">
      <dgm:prSet/>
      <dgm:spPr/>
      <dgm:t>
        <a:bodyPr/>
        <a:lstStyle/>
        <a:p>
          <a:endParaRPr lang="en-US"/>
        </a:p>
      </dgm:t>
    </dgm:pt>
    <dgm:pt modelId="{8F7A85C5-5E17-CB43-9BCF-71E9C8BAF029}" type="sibTrans" cxnId="{41095682-8318-7748-8B1F-A3072DF80712}">
      <dgm:prSet/>
      <dgm:spPr/>
      <dgm:t>
        <a:bodyPr/>
        <a:lstStyle/>
        <a:p>
          <a:endParaRPr lang="en-US"/>
        </a:p>
      </dgm:t>
    </dgm:pt>
    <dgm:pt modelId="{575833F5-F0D0-F845-A922-95CFD6E82A63}">
      <dgm:prSet phldrT="[Text]"/>
      <dgm:spPr/>
      <dgm:t>
        <a:bodyPr/>
        <a:lstStyle/>
        <a:p>
          <a:r>
            <a:rPr lang="en-US" dirty="0" smtClean="0"/>
            <a:t>LIGO </a:t>
          </a:r>
          <a:endParaRPr lang="en-US" dirty="0"/>
        </a:p>
      </dgm:t>
    </dgm:pt>
    <dgm:pt modelId="{80FA94F1-2C94-6248-8E0A-396A9EBB2949}" type="parTrans" cxnId="{A331A314-1DAD-EB45-B46C-CC7FD07333F5}">
      <dgm:prSet/>
      <dgm:spPr/>
      <dgm:t>
        <a:bodyPr/>
        <a:lstStyle/>
        <a:p>
          <a:endParaRPr lang="en-US"/>
        </a:p>
      </dgm:t>
    </dgm:pt>
    <dgm:pt modelId="{C8A6A9AE-5AB1-0345-BCF0-6B1D5C7A6704}" type="sibTrans" cxnId="{A331A314-1DAD-EB45-B46C-CC7FD07333F5}">
      <dgm:prSet/>
      <dgm:spPr/>
      <dgm:t>
        <a:bodyPr/>
        <a:lstStyle/>
        <a:p>
          <a:endParaRPr lang="en-US"/>
        </a:p>
      </dgm:t>
    </dgm:pt>
    <dgm:pt modelId="{45338563-6D8D-7E4E-87D5-70F16512854D}">
      <dgm:prSet phldrT="[Text]"/>
      <dgm:spPr>
        <a:solidFill>
          <a:srgbClr val="008000"/>
        </a:solidFill>
      </dgm:spPr>
      <dgm:t>
        <a:bodyPr/>
        <a:lstStyle/>
        <a:p>
          <a:r>
            <a:rPr lang="en-US" dirty="0" smtClean="0"/>
            <a:t>INFN</a:t>
          </a:r>
          <a:endParaRPr lang="en-US" dirty="0"/>
        </a:p>
      </dgm:t>
    </dgm:pt>
    <dgm:pt modelId="{65DCAD71-839E-A54B-8DA8-CCC3F72C98E8}" type="parTrans" cxnId="{A2F29A97-0984-1D46-8DE8-89CBD76A0796}">
      <dgm:prSet/>
      <dgm:spPr/>
      <dgm:t>
        <a:bodyPr/>
        <a:lstStyle/>
        <a:p>
          <a:endParaRPr lang="en-US"/>
        </a:p>
      </dgm:t>
    </dgm:pt>
    <dgm:pt modelId="{ACD52F5C-12A9-E345-989D-9DD51F9DB722}" type="sibTrans" cxnId="{A2F29A97-0984-1D46-8DE8-89CBD76A0796}">
      <dgm:prSet/>
      <dgm:spPr/>
      <dgm:t>
        <a:bodyPr/>
        <a:lstStyle/>
        <a:p>
          <a:endParaRPr lang="en-US"/>
        </a:p>
      </dgm:t>
    </dgm:pt>
    <dgm:pt modelId="{DCE13D43-7B89-EA4F-9D04-0CBC129220CF}">
      <dgm:prSet phldrT="[Text]"/>
      <dgm:spPr/>
      <dgm:t>
        <a:bodyPr/>
        <a:lstStyle/>
        <a:p>
          <a:r>
            <a:rPr lang="en-US" dirty="0" smtClean="0"/>
            <a:t>SWITCH-AAI</a:t>
          </a:r>
          <a:endParaRPr lang="en-US" dirty="0"/>
        </a:p>
      </dgm:t>
    </dgm:pt>
    <dgm:pt modelId="{11A07E70-6694-FC41-AF63-8716E424064A}" type="parTrans" cxnId="{537AA9AA-0DB9-7E40-9A16-B7D9393D1153}">
      <dgm:prSet/>
      <dgm:spPr/>
      <dgm:t>
        <a:bodyPr/>
        <a:lstStyle/>
        <a:p>
          <a:endParaRPr lang="en-US"/>
        </a:p>
      </dgm:t>
    </dgm:pt>
    <dgm:pt modelId="{7FDA91F6-459D-0949-A73B-40B4F6683815}" type="sibTrans" cxnId="{537AA9AA-0DB9-7E40-9A16-B7D9393D1153}">
      <dgm:prSet/>
      <dgm:spPr/>
      <dgm:t>
        <a:bodyPr/>
        <a:lstStyle/>
        <a:p>
          <a:endParaRPr lang="en-US"/>
        </a:p>
      </dgm:t>
    </dgm:pt>
    <dgm:pt modelId="{E63F52D8-9A36-4045-90C4-B0CB853EE8AC}">
      <dgm:prSet phldrT="[Text]"/>
      <dgm:spPr/>
      <dgm:t>
        <a:bodyPr/>
        <a:lstStyle/>
        <a:p>
          <a:r>
            <a:rPr lang="en-US" dirty="0" smtClean="0"/>
            <a:t>CERN</a:t>
          </a:r>
          <a:endParaRPr lang="en-US" dirty="0"/>
        </a:p>
      </dgm:t>
    </dgm:pt>
    <dgm:pt modelId="{9EFC3422-D376-174A-883E-F8B7A96426A4}" type="parTrans" cxnId="{4389C8A9-C6A5-6347-8889-42B90CB49274}">
      <dgm:prSet/>
      <dgm:spPr/>
      <dgm:t>
        <a:bodyPr/>
        <a:lstStyle/>
        <a:p>
          <a:endParaRPr lang="en-US"/>
        </a:p>
      </dgm:t>
    </dgm:pt>
    <dgm:pt modelId="{1B7C854A-4900-6143-A36D-4CB9CBE3360A}" type="sibTrans" cxnId="{4389C8A9-C6A5-6347-8889-42B90CB49274}">
      <dgm:prSet/>
      <dgm:spPr/>
      <dgm:t>
        <a:bodyPr/>
        <a:lstStyle/>
        <a:p>
          <a:endParaRPr lang="en-US"/>
        </a:p>
      </dgm:t>
    </dgm:pt>
    <dgm:pt modelId="{3359D7B3-559A-2844-9864-70C50421DF0B}">
      <dgm:prSet phldrT="[Text]"/>
      <dgm:spPr>
        <a:solidFill>
          <a:srgbClr val="008000"/>
        </a:solidFill>
      </dgm:spPr>
      <dgm:t>
        <a:bodyPr/>
        <a:lstStyle/>
        <a:p>
          <a:r>
            <a:rPr lang="en-US" dirty="0" err="1" smtClean="0"/>
            <a:t>Nikhef</a:t>
          </a:r>
          <a:r>
            <a:rPr lang="en-US" dirty="0" smtClean="0"/>
            <a:t> </a:t>
          </a:r>
          <a:r>
            <a:rPr lang="en-US" dirty="0" err="1" smtClean="0"/>
            <a:t>RCAuth</a:t>
          </a:r>
          <a:endParaRPr lang="en-US" dirty="0"/>
        </a:p>
      </dgm:t>
    </dgm:pt>
    <dgm:pt modelId="{35822590-A0A6-1746-B565-298E89ACED6F}" type="parTrans" cxnId="{B0611744-22D2-F844-9E12-0EA88A289B00}">
      <dgm:prSet/>
      <dgm:spPr/>
      <dgm:t>
        <a:bodyPr/>
        <a:lstStyle/>
        <a:p>
          <a:endParaRPr lang="en-US"/>
        </a:p>
      </dgm:t>
    </dgm:pt>
    <dgm:pt modelId="{F1C32DB1-BFC0-C549-86BC-7493DE2270FD}" type="sibTrans" cxnId="{B0611744-22D2-F844-9E12-0EA88A289B00}">
      <dgm:prSet/>
      <dgm:spPr/>
      <dgm:t>
        <a:bodyPr/>
        <a:lstStyle/>
        <a:p>
          <a:endParaRPr lang="en-US"/>
        </a:p>
      </dgm:t>
    </dgm:pt>
    <dgm:pt modelId="{5D40953B-3C86-5F42-B680-C6A5BF5FEB7B}" type="pres">
      <dgm:prSet presAssocID="{859A7F46-08B8-F346-B158-33AF7AB12715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F794F727-EF30-2740-A779-1DD1E8E95DA1}" type="pres">
      <dgm:prSet presAssocID="{50CC7EC1-F4A3-8F46-86CD-01C6BA0DC084}" presName="hierRoot1" presStyleCnt="0">
        <dgm:presLayoutVars>
          <dgm:hierBranch val="init"/>
        </dgm:presLayoutVars>
      </dgm:prSet>
      <dgm:spPr/>
    </dgm:pt>
    <dgm:pt modelId="{9426A756-BC61-B94D-A68D-1089E8F68962}" type="pres">
      <dgm:prSet presAssocID="{50CC7EC1-F4A3-8F46-86CD-01C6BA0DC084}" presName="rootComposite1" presStyleCnt="0"/>
      <dgm:spPr/>
    </dgm:pt>
    <dgm:pt modelId="{A96CC031-D6D7-994A-B999-0E5BB5072A38}" type="pres">
      <dgm:prSet presAssocID="{50CC7EC1-F4A3-8F46-86CD-01C6BA0DC084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75A1F7CA-247E-CC41-B33A-51AC704797F0}" type="pres">
      <dgm:prSet presAssocID="{50CC7EC1-F4A3-8F46-86CD-01C6BA0DC084}" presName="rootConnector1" presStyleLbl="node1" presStyleIdx="0" presStyleCnt="0"/>
      <dgm:spPr/>
      <dgm:t>
        <a:bodyPr/>
        <a:lstStyle/>
        <a:p>
          <a:endParaRPr lang="en-US"/>
        </a:p>
      </dgm:t>
    </dgm:pt>
    <dgm:pt modelId="{3C51F18E-E59D-B64B-AEC2-8BAAF3A21B74}" type="pres">
      <dgm:prSet presAssocID="{50CC7EC1-F4A3-8F46-86CD-01C6BA0DC084}" presName="hierChild2" presStyleCnt="0"/>
      <dgm:spPr/>
    </dgm:pt>
    <dgm:pt modelId="{944AADAE-613C-954B-9547-6B8A6203E31C}" type="pres">
      <dgm:prSet presAssocID="{11A07E70-6694-FC41-AF63-8716E424064A}" presName="Name37" presStyleLbl="parChTrans1D2" presStyleIdx="0" presStyleCnt="4"/>
      <dgm:spPr/>
      <dgm:t>
        <a:bodyPr/>
        <a:lstStyle/>
        <a:p>
          <a:endParaRPr lang="en-US"/>
        </a:p>
      </dgm:t>
    </dgm:pt>
    <dgm:pt modelId="{6930A3ED-14E5-B74B-977B-E8C50CB736B3}" type="pres">
      <dgm:prSet presAssocID="{DCE13D43-7B89-EA4F-9D04-0CBC129220CF}" presName="hierRoot2" presStyleCnt="0">
        <dgm:presLayoutVars>
          <dgm:hierBranch val="init"/>
        </dgm:presLayoutVars>
      </dgm:prSet>
      <dgm:spPr/>
    </dgm:pt>
    <dgm:pt modelId="{7715E65C-616B-0741-94E9-62A33907F042}" type="pres">
      <dgm:prSet presAssocID="{DCE13D43-7B89-EA4F-9D04-0CBC129220CF}" presName="rootComposite" presStyleCnt="0"/>
      <dgm:spPr/>
    </dgm:pt>
    <dgm:pt modelId="{2340E5F0-EC33-4248-AF40-9B53E5969D4E}" type="pres">
      <dgm:prSet presAssocID="{DCE13D43-7B89-EA4F-9D04-0CBC129220CF}" presName="rootText" presStyleLbl="node2" presStyleIdx="0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E22BCE3F-AEFF-FB4F-B431-063B91617232}" type="pres">
      <dgm:prSet presAssocID="{DCE13D43-7B89-EA4F-9D04-0CBC129220CF}" presName="rootConnector" presStyleLbl="node2" presStyleIdx="0" presStyleCnt="4"/>
      <dgm:spPr/>
      <dgm:t>
        <a:bodyPr/>
        <a:lstStyle/>
        <a:p>
          <a:endParaRPr lang="en-US"/>
        </a:p>
      </dgm:t>
    </dgm:pt>
    <dgm:pt modelId="{B81D71DC-4AC8-B04C-9415-57D3955026BD}" type="pres">
      <dgm:prSet presAssocID="{DCE13D43-7B89-EA4F-9D04-0CBC129220CF}" presName="hierChild4" presStyleCnt="0"/>
      <dgm:spPr/>
    </dgm:pt>
    <dgm:pt modelId="{20450CD0-BF1C-8141-9E4F-AFD21CB95CD4}" type="pres">
      <dgm:prSet presAssocID="{9EFC3422-D376-174A-883E-F8B7A96426A4}" presName="Name37" presStyleLbl="parChTrans1D3" presStyleIdx="0" presStyleCnt="4"/>
      <dgm:spPr/>
      <dgm:t>
        <a:bodyPr/>
        <a:lstStyle/>
        <a:p>
          <a:endParaRPr lang="en-US"/>
        </a:p>
      </dgm:t>
    </dgm:pt>
    <dgm:pt modelId="{5A5489FC-CE74-EA44-A394-F76C0239AB5E}" type="pres">
      <dgm:prSet presAssocID="{E63F52D8-9A36-4045-90C4-B0CB853EE8AC}" presName="hierRoot2" presStyleCnt="0">
        <dgm:presLayoutVars>
          <dgm:hierBranch val="init"/>
        </dgm:presLayoutVars>
      </dgm:prSet>
      <dgm:spPr/>
    </dgm:pt>
    <dgm:pt modelId="{54BA8838-2031-3B41-984A-1F092344A562}" type="pres">
      <dgm:prSet presAssocID="{E63F52D8-9A36-4045-90C4-B0CB853EE8AC}" presName="rootComposite" presStyleCnt="0"/>
      <dgm:spPr/>
    </dgm:pt>
    <dgm:pt modelId="{EE8C548B-EFE2-7848-B6E8-B97209EC5037}" type="pres">
      <dgm:prSet presAssocID="{E63F52D8-9A36-4045-90C4-B0CB853EE8AC}" presName="rootText" presStyleLbl="node3" presStyleIdx="0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4C4D0AF1-02BE-864D-AF36-C856DF084D4E}" type="pres">
      <dgm:prSet presAssocID="{E63F52D8-9A36-4045-90C4-B0CB853EE8AC}" presName="rootConnector" presStyleLbl="node3" presStyleIdx="0" presStyleCnt="4"/>
      <dgm:spPr/>
      <dgm:t>
        <a:bodyPr/>
        <a:lstStyle/>
        <a:p>
          <a:endParaRPr lang="en-US"/>
        </a:p>
      </dgm:t>
    </dgm:pt>
    <dgm:pt modelId="{75086DC7-7C32-6343-9321-C2CDD1CFC231}" type="pres">
      <dgm:prSet presAssocID="{E63F52D8-9A36-4045-90C4-B0CB853EE8AC}" presName="hierChild4" presStyleCnt="0"/>
      <dgm:spPr/>
    </dgm:pt>
    <dgm:pt modelId="{A62B200D-00EA-A54E-AFCE-00EA137F39E9}" type="pres">
      <dgm:prSet presAssocID="{E63F52D8-9A36-4045-90C4-B0CB853EE8AC}" presName="hierChild5" presStyleCnt="0"/>
      <dgm:spPr/>
    </dgm:pt>
    <dgm:pt modelId="{F8A0BB89-09F1-6A4E-9477-5AFA42A5F705}" type="pres">
      <dgm:prSet presAssocID="{DCE13D43-7B89-EA4F-9D04-0CBC129220CF}" presName="hierChild5" presStyleCnt="0"/>
      <dgm:spPr/>
    </dgm:pt>
    <dgm:pt modelId="{B3194AB8-9F4A-3B49-8B67-3D16CBF25256}" type="pres">
      <dgm:prSet presAssocID="{CF7BF9FD-7AF5-094F-B814-0FDA348B46FA}" presName="Name37" presStyleLbl="parChTrans1D2" presStyleIdx="1" presStyleCnt="4"/>
      <dgm:spPr/>
      <dgm:t>
        <a:bodyPr/>
        <a:lstStyle/>
        <a:p>
          <a:endParaRPr lang="en-US"/>
        </a:p>
      </dgm:t>
    </dgm:pt>
    <dgm:pt modelId="{051F5433-C2B4-7049-ACD1-327BFE088D02}" type="pres">
      <dgm:prSet presAssocID="{30ADA632-6DA6-B34C-94BE-BD2BDE0239E6}" presName="hierRoot2" presStyleCnt="0">
        <dgm:presLayoutVars>
          <dgm:hierBranch val="init"/>
        </dgm:presLayoutVars>
      </dgm:prSet>
      <dgm:spPr/>
    </dgm:pt>
    <dgm:pt modelId="{E7AEDAB6-02A4-984E-9579-AF9DDB2CAFB1}" type="pres">
      <dgm:prSet presAssocID="{30ADA632-6DA6-B34C-94BE-BD2BDE0239E6}" presName="rootComposite" presStyleCnt="0"/>
      <dgm:spPr/>
    </dgm:pt>
    <dgm:pt modelId="{FD83918B-F208-3642-9BF9-0D3DF79E08B8}" type="pres">
      <dgm:prSet presAssocID="{30ADA632-6DA6-B34C-94BE-BD2BDE0239E6}" presName="rootText" presStyleLbl="node2" presStyleIdx="1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F0A98640-8A86-D744-8BC6-F6FE25EB1E30}" type="pres">
      <dgm:prSet presAssocID="{30ADA632-6DA6-B34C-94BE-BD2BDE0239E6}" presName="rootConnector" presStyleLbl="node2" presStyleIdx="1" presStyleCnt="4"/>
      <dgm:spPr/>
      <dgm:t>
        <a:bodyPr/>
        <a:lstStyle/>
        <a:p>
          <a:endParaRPr lang="en-US"/>
        </a:p>
      </dgm:t>
    </dgm:pt>
    <dgm:pt modelId="{22F5139F-F378-E043-AF15-5CCB0370879A}" type="pres">
      <dgm:prSet presAssocID="{30ADA632-6DA6-B34C-94BE-BD2BDE0239E6}" presName="hierChild4" presStyleCnt="0"/>
      <dgm:spPr/>
    </dgm:pt>
    <dgm:pt modelId="{E62AEF42-4DC8-0D4D-95DC-66877C14997B}" type="pres">
      <dgm:prSet presAssocID="{80FA94F1-2C94-6248-8E0A-396A9EBB2949}" presName="Name37" presStyleLbl="parChTrans1D3" presStyleIdx="1" presStyleCnt="4"/>
      <dgm:spPr/>
      <dgm:t>
        <a:bodyPr/>
        <a:lstStyle/>
        <a:p>
          <a:endParaRPr lang="en-US"/>
        </a:p>
      </dgm:t>
    </dgm:pt>
    <dgm:pt modelId="{A7AE7874-F885-F447-82C4-56BC5E802C5B}" type="pres">
      <dgm:prSet presAssocID="{575833F5-F0D0-F845-A922-95CFD6E82A63}" presName="hierRoot2" presStyleCnt="0">
        <dgm:presLayoutVars>
          <dgm:hierBranch val="init"/>
        </dgm:presLayoutVars>
      </dgm:prSet>
      <dgm:spPr/>
    </dgm:pt>
    <dgm:pt modelId="{C5EEA6FE-FF09-274B-9CFE-8619C0E25AD6}" type="pres">
      <dgm:prSet presAssocID="{575833F5-F0D0-F845-A922-95CFD6E82A63}" presName="rootComposite" presStyleCnt="0"/>
      <dgm:spPr/>
    </dgm:pt>
    <dgm:pt modelId="{979934C8-527A-E74D-984A-3F3610780CB1}" type="pres">
      <dgm:prSet presAssocID="{575833F5-F0D0-F845-A922-95CFD6E82A63}" presName="rootText" presStyleLbl="node3" presStyleIdx="1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E207DC70-768D-AD49-AF64-E683CAE36064}" type="pres">
      <dgm:prSet presAssocID="{575833F5-F0D0-F845-A922-95CFD6E82A63}" presName="rootConnector" presStyleLbl="node3" presStyleIdx="1" presStyleCnt="4"/>
      <dgm:spPr/>
      <dgm:t>
        <a:bodyPr/>
        <a:lstStyle/>
        <a:p>
          <a:endParaRPr lang="en-US"/>
        </a:p>
      </dgm:t>
    </dgm:pt>
    <dgm:pt modelId="{E891EA2D-9E21-0B49-8488-EED14ED238BA}" type="pres">
      <dgm:prSet presAssocID="{575833F5-F0D0-F845-A922-95CFD6E82A63}" presName="hierChild4" presStyleCnt="0"/>
      <dgm:spPr/>
    </dgm:pt>
    <dgm:pt modelId="{ECB7D827-0439-BA4B-9D65-0650459C5B4D}" type="pres">
      <dgm:prSet presAssocID="{575833F5-F0D0-F845-A922-95CFD6E82A63}" presName="hierChild5" presStyleCnt="0"/>
      <dgm:spPr/>
    </dgm:pt>
    <dgm:pt modelId="{857E6F3D-1BEC-1341-A409-6D64F1515AC1}" type="pres">
      <dgm:prSet presAssocID="{30ADA632-6DA6-B34C-94BE-BD2BDE0239E6}" presName="hierChild5" presStyleCnt="0"/>
      <dgm:spPr/>
    </dgm:pt>
    <dgm:pt modelId="{FC5AA051-448B-3244-BCBC-C5B9689D3EB2}" type="pres">
      <dgm:prSet presAssocID="{66F38D20-0414-BA4D-A8F7-B3B7A887DEFC}" presName="Name37" presStyleLbl="parChTrans1D2" presStyleIdx="2" presStyleCnt="4"/>
      <dgm:spPr/>
      <dgm:t>
        <a:bodyPr/>
        <a:lstStyle/>
        <a:p>
          <a:endParaRPr lang="en-US"/>
        </a:p>
      </dgm:t>
    </dgm:pt>
    <dgm:pt modelId="{86917E10-0CA1-EB40-9A36-8DD22643B441}" type="pres">
      <dgm:prSet presAssocID="{623712E0-0B87-9040-A25A-DF70345A6EE1}" presName="hierRoot2" presStyleCnt="0">
        <dgm:presLayoutVars>
          <dgm:hierBranch val="init"/>
        </dgm:presLayoutVars>
      </dgm:prSet>
      <dgm:spPr/>
    </dgm:pt>
    <dgm:pt modelId="{EBAD253F-CF64-6E40-9AE6-3DCF60A7B057}" type="pres">
      <dgm:prSet presAssocID="{623712E0-0B87-9040-A25A-DF70345A6EE1}" presName="rootComposite" presStyleCnt="0"/>
      <dgm:spPr/>
    </dgm:pt>
    <dgm:pt modelId="{3BBF7826-FFAD-0B49-B301-84F697D9F2A2}" type="pres">
      <dgm:prSet presAssocID="{623712E0-0B87-9040-A25A-DF70345A6EE1}" presName="rootText" presStyleLbl="node2" presStyleIdx="2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45769E0B-20DC-2049-8805-7A312D7672F7}" type="pres">
      <dgm:prSet presAssocID="{623712E0-0B87-9040-A25A-DF70345A6EE1}" presName="rootConnector" presStyleLbl="node2" presStyleIdx="2" presStyleCnt="4"/>
      <dgm:spPr/>
      <dgm:t>
        <a:bodyPr/>
        <a:lstStyle/>
        <a:p>
          <a:endParaRPr lang="en-US"/>
        </a:p>
      </dgm:t>
    </dgm:pt>
    <dgm:pt modelId="{13F74043-F241-B94D-91FF-EE8637BA9DA8}" type="pres">
      <dgm:prSet presAssocID="{623712E0-0B87-9040-A25A-DF70345A6EE1}" presName="hierChild4" presStyleCnt="0"/>
      <dgm:spPr/>
    </dgm:pt>
    <dgm:pt modelId="{93F63D02-817A-0748-A9B5-8E89017856BD}" type="pres">
      <dgm:prSet presAssocID="{35822590-A0A6-1746-B565-298E89ACED6F}" presName="Name37" presStyleLbl="parChTrans1D3" presStyleIdx="2" presStyleCnt="4"/>
      <dgm:spPr/>
      <dgm:t>
        <a:bodyPr/>
        <a:lstStyle/>
        <a:p>
          <a:endParaRPr lang="en-US"/>
        </a:p>
      </dgm:t>
    </dgm:pt>
    <dgm:pt modelId="{02759A85-5A40-BF43-9EFF-BEEF8FE0656A}" type="pres">
      <dgm:prSet presAssocID="{3359D7B3-559A-2844-9864-70C50421DF0B}" presName="hierRoot2" presStyleCnt="0">
        <dgm:presLayoutVars>
          <dgm:hierBranch val="init"/>
        </dgm:presLayoutVars>
      </dgm:prSet>
      <dgm:spPr/>
    </dgm:pt>
    <dgm:pt modelId="{E457DD3F-73D9-1C41-802D-1F4E23AEF457}" type="pres">
      <dgm:prSet presAssocID="{3359D7B3-559A-2844-9864-70C50421DF0B}" presName="rootComposite" presStyleCnt="0"/>
      <dgm:spPr/>
    </dgm:pt>
    <dgm:pt modelId="{40EC0775-F2E9-5249-B683-1D9A8C7C6F31}" type="pres">
      <dgm:prSet presAssocID="{3359D7B3-559A-2844-9864-70C50421DF0B}" presName="rootText" presStyleLbl="node3" presStyleIdx="2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55DF707E-A1F9-1049-A361-A8E262D3F85D}" type="pres">
      <dgm:prSet presAssocID="{3359D7B3-559A-2844-9864-70C50421DF0B}" presName="rootConnector" presStyleLbl="node3" presStyleIdx="2" presStyleCnt="4"/>
      <dgm:spPr/>
      <dgm:t>
        <a:bodyPr/>
        <a:lstStyle/>
        <a:p>
          <a:endParaRPr lang="en-US"/>
        </a:p>
      </dgm:t>
    </dgm:pt>
    <dgm:pt modelId="{98C45E21-7564-1F4D-9B8D-35A211C33733}" type="pres">
      <dgm:prSet presAssocID="{3359D7B3-559A-2844-9864-70C50421DF0B}" presName="hierChild4" presStyleCnt="0"/>
      <dgm:spPr/>
    </dgm:pt>
    <dgm:pt modelId="{CD8E9CD7-452D-6C43-9E41-638F9D71A7C6}" type="pres">
      <dgm:prSet presAssocID="{3359D7B3-559A-2844-9864-70C50421DF0B}" presName="hierChild5" presStyleCnt="0"/>
      <dgm:spPr/>
    </dgm:pt>
    <dgm:pt modelId="{9D529862-37C4-7F4A-83CC-BA0D7A7306E3}" type="pres">
      <dgm:prSet presAssocID="{623712E0-0B87-9040-A25A-DF70345A6EE1}" presName="hierChild5" presStyleCnt="0"/>
      <dgm:spPr/>
    </dgm:pt>
    <dgm:pt modelId="{BE10E885-8017-7049-B22D-A7B49FCB4376}" type="pres">
      <dgm:prSet presAssocID="{6A9318D9-CD0F-5448-9AAC-42BF43FC122B}" presName="Name37" presStyleLbl="parChTrans1D2" presStyleIdx="3" presStyleCnt="4"/>
      <dgm:spPr/>
      <dgm:t>
        <a:bodyPr/>
        <a:lstStyle/>
        <a:p>
          <a:endParaRPr lang="en-US"/>
        </a:p>
      </dgm:t>
    </dgm:pt>
    <dgm:pt modelId="{5ABAAD0E-0716-7842-B84D-CBE690D15B46}" type="pres">
      <dgm:prSet presAssocID="{6D55A0B3-9307-2F4E-91D7-18499D789F43}" presName="hierRoot2" presStyleCnt="0">
        <dgm:presLayoutVars>
          <dgm:hierBranch val="init"/>
        </dgm:presLayoutVars>
      </dgm:prSet>
      <dgm:spPr/>
    </dgm:pt>
    <dgm:pt modelId="{CA239851-653A-4F46-A301-73AFC840C753}" type="pres">
      <dgm:prSet presAssocID="{6D55A0B3-9307-2F4E-91D7-18499D789F43}" presName="rootComposite" presStyleCnt="0"/>
      <dgm:spPr/>
    </dgm:pt>
    <dgm:pt modelId="{4F6740F5-D98D-124F-8F0D-45B3E42B3AD3}" type="pres">
      <dgm:prSet presAssocID="{6D55A0B3-9307-2F4E-91D7-18499D789F43}" presName="rootText" presStyleLbl="node2" presStyleIdx="3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C33BEB71-90A6-DB4D-9AD7-F6AA41F97623}" type="pres">
      <dgm:prSet presAssocID="{6D55A0B3-9307-2F4E-91D7-18499D789F43}" presName="rootConnector" presStyleLbl="node2" presStyleIdx="3" presStyleCnt="4"/>
      <dgm:spPr/>
      <dgm:t>
        <a:bodyPr/>
        <a:lstStyle/>
        <a:p>
          <a:endParaRPr lang="en-US"/>
        </a:p>
      </dgm:t>
    </dgm:pt>
    <dgm:pt modelId="{C874340C-70EC-CA4C-B960-03B4559C5342}" type="pres">
      <dgm:prSet presAssocID="{6D55A0B3-9307-2F4E-91D7-18499D789F43}" presName="hierChild4" presStyleCnt="0"/>
      <dgm:spPr/>
    </dgm:pt>
    <dgm:pt modelId="{E44FC2AA-2B26-E245-AF81-09AF97924F4B}" type="pres">
      <dgm:prSet presAssocID="{65DCAD71-839E-A54B-8DA8-CCC3F72C98E8}" presName="Name37" presStyleLbl="parChTrans1D3" presStyleIdx="3" presStyleCnt="4"/>
      <dgm:spPr/>
      <dgm:t>
        <a:bodyPr/>
        <a:lstStyle/>
        <a:p>
          <a:endParaRPr lang="en-US"/>
        </a:p>
      </dgm:t>
    </dgm:pt>
    <dgm:pt modelId="{A3481EE7-EEEB-6C42-BD53-D677C255988D}" type="pres">
      <dgm:prSet presAssocID="{45338563-6D8D-7E4E-87D5-70F16512854D}" presName="hierRoot2" presStyleCnt="0">
        <dgm:presLayoutVars>
          <dgm:hierBranch val="init"/>
        </dgm:presLayoutVars>
      </dgm:prSet>
      <dgm:spPr/>
    </dgm:pt>
    <dgm:pt modelId="{F78EF8B6-5275-524B-B6F8-401B7C77BBEB}" type="pres">
      <dgm:prSet presAssocID="{45338563-6D8D-7E4E-87D5-70F16512854D}" presName="rootComposite" presStyleCnt="0"/>
      <dgm:spPr/>
    </dgm:pt>
    <dgm:pt modelId="{B7848EB1-A408-0741-8481-87BC6E5ED358}" type="pres">
      <dgm:prSet presAssocID="{45338563-6D8D-7E4E-87D5-70F16512854D}" presName="rootText" presStyleLbl="node3" presStyleIdx="3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25B50004-1C21-7543-A7D9-11B53FDF907F}" type="pres">
      <dgm:prSet presAssocID="{45338563-6D8D-7E4E-87D5-70F16512854D}" presName="rootConnector" presStyleLbl="node3" presStyleIdx="3" presStyleCnt="4"/>
      <dgm:spPr/>
      <dgm:t>
        <a:bodyPr/>
        <a:lstStyle/>
        <a:p>
          <a:endParaRPr lang="en-US"/>
        </a:p>
      </dgm:t>
    </dgm:pt>
    <dgm:pt modelId="{F2AD725C-4548-0844-915E-EF50D6CB60AB}" type="pres">
      <dgm:prSet presAssocID="{45338563-6D8D-7E4E-87D5-70F16512854D}" presName="hierChild4" presStyleCnt="0"/>
      <dgm:spPr/>
    </dgm:pt>
    <dgm:pt modelId="{CE2FA41B-310C-694E-A7CC-7E055EAC5A73}" type="pres">
      <dgm:prSet presAssocID="{45338563-6D8D-7E4E-87D5-70F16512854D}" presName="hierChild5" presStyleCnt="0"/>
      <dgm:spPr/>
    </dgm:pt>
    <dgm:pt modelId="{0CEB35E7-4292-3C47-A038-7CB690B742B8}" type="pres">
      <dgm:prSet presAssocID="{6D55A0B3-9307-2F4E-91D7-18499D789F43}" presName="hierChild5" presStyleCnt="0"/>
      <dgm:spPr/>
    </dgm:pt>
    <dgm:pt modelId="{C20C41C0-DA18-BA4B-8E39-F342EF2CED2C}" type="pres">
      <dgm:prSet presAssocID="{50CC7EC1-F4A3-8F46-86CD-01C6BA0DC084}" presName="hierChild3" presStyleCnt="0"/>
      <dgm:spPr/>
    </dgm:pt>
  </dgm:ptLst>
  <dgm:cxnLst>
    <dgm:cxn modelId="{073AFE85-B189-F24F-B4C7-974E056C3C2A}" type="presOf" srcId="{80FA94F1-2C94-6248-8E0A-396A9EBB2949}" destId="{E62AEF42-4DC8-0D4D-95DC-66877C14997B}" srcOrd="0" destOrd="0" presId="urn:microsoft.com/office/officeart/2005/8/layout/orgChart1"/>
    <dgm:cxn modelId="{F0F3D169-2C7D-954C-BADC-C406C2A34149}" type="presOf" srcId="{30ADA632-6DA6-B34C-94BE-BD2BDE0239E6}" destId="{FD83918B-F208-3642-9BF9-0D3DF79E08B8}" srcOrd="0" destOrd="0" presId="urn:microsoft.com/office/officeart/2005/8/layout/orgChart1"/>
    <dgm:cxn modelId="{123BB11A-CADE-BE4F-B661-6E353D9BD7F6}" type="presOf" srcId="{66F38D20-0414-BA4D-A8F7-B3B7A887DEFC}" destId="{FC5AA051-448B-3244-BCBC-C5B9689D3EB2}" srcOrd="0" destOrd="0" presId="urn:microsoft.com/office/officeart/2005/8/layout/orgChart1"/>
    <dgm:cxn modelId="{7F39CDB4-A451-7C49-B6C0-767D3A845887}" type="presOf" srcId="{6A9318D9-CD0F-5448-9AAC-42BF43FC122B}" destId="{BE10E885-8017-7049-B22D-A7B49FCB4376}" srcOrd="0" destOrd="0" presId="urn:microsoft.com/office/officeart/2005/8/layout/orgChart1"/>
    <dgm:cxn modelId="{D9C2CDB8-164E-0548-93FD-88BCF2779B8C}" type="presOf" srcId="{623712E0-0B87-9040-A25A-DF70345A6EE1}" destId="{45769E0B-20DC-2049-8805-7A312D7672F7}" srcOrd="1" destOrd="0" presId="urn:microsoft.com/office/officeart/2005/8/layout/orgChart1"/>
    <dgm:cxn modelId="{EA649D22-B066-414B-9779-3D35D42839C4}" type="presOf" srcId="{50CC7EC1-F4A3-8F46-86CD-01C6BA0DC084}" destId="{A96CC031-D6D7-994A-B999-0E5BB5072A38}" srcOrd="0" destOrd="0" presId="urn:microsoft.com/office/officeart/2005/8/layout/orgChart1"/>
    <dgm:cxn modelId="{41095682-8318-7748-8B1F-A3072DF80712}" srcId="{50CC7EC1-F4A3-8F46-86CD-01C6BA0DC084}" destId="{6D55A0B3-9307-2F4E-91D7-18499D789F43}" srcOrd="3" destOrd="0" parTransId="{6A9318D9-CD0F-5448-9AAC-42BF43FC122B}" sibTransId="{8F7A85C5-5E17-CB43-9BCF-71E9C8BAF029}"/>
    <dgm:cxn modelId="{4389C8A9-C6A5-6347-8889-42B90CB49274}" srcId="{DCE13D43-7B89-EA4F-9D04-0CBC129220CF}" destId="{E63F52D8-9A36-4045-90C4-B0CB853EE8AC}" srcOrd="0" destOrd="0" parTransId="{9EFC3422-D376-174A-883E-F8B7A96426A4}" sibTransId="{1B7C854A-4900-6143-A36D-4CB9CBE3360A}"/>
    <dgm:cxn modelId="{02050C97-C74E-4640-916D-D785A877D21D}" type="presOf" srcId="{CF7BF9FD-7AF5-094F-B814-0FDA348B46FA}" destId="{B3194AB8-9F4A-3B49-8B67-3D16CBF25256}" srcOrd="0" destOrd="0" presId="urn:microsoft.com/office/officeart/2005/8/layout/orgChart1"/>
    <dgm:cxn modelId="{35ACEB79-19E3-4845-A3AD-DA30FC887C9C}" type="presOf" srcId="{575833F5-F0D0-F845-A922-95CFD6E82A63}" destId="{E207DC70-768D-AD49-AF64-E683CAE36064}" srcOrd="1" destOrd="0" presId="urn:microsoft.com/office/officeart/2005/8/layout/orgChart1"/>
    <dgm:cxn modelId="{805A6744-2DDC-A64F-8F78-F8AE585B9BCB}" srcId="{859A7F46-08B8-F346-B158-33AF7AB12715}" destId="{50CC7EC1-F4A3-8F46-86CD-01C6BA0DC084}" srcOrd="0" destOrd="0" parTransId="{8C85C45F-E069-F040-A704-F9921F945672}" sibTransId="{D073D6F3-CCB6-7449-B311-B5DFAACF0476}"/>
    <dgm:cxn modelId="{65398567-34E7-B94A-A098-21CD6502888A}" type="presOf" srcId="{45338563-6D8D-7E4E-87D5-70F16512854D}" destId="{B7848EB1-A408-0741-8481-87BC6E5ED358}" srcOrd="0" destOrd="0" presId="urn:microsoft.com/office/officeart/2005/8/layout/orgChart1"/>
    <dgm:cxn modelId="{17C27256-0F24-FB44-AAA6-63D92FC8A0B1}" type="presOf" srcId="{E63F52D8-9A36-4045-90C4-B0CB853EE8AC}" destId="{4C4D0AF1-02BE-864D-AF36-C856DF084D4E}" srcOrd="1" destOrd="0" presId="urn:microsoft.com/office/officeart/2005/8/layout/orgChart1"/>
    <dgm:cxn modelId="{52283465-7A6F-3747-8B87-6346FE3E2FEC}" type="presOf" srcId="{9EFC3422-D376-174A-883E-F8B7A96426A4}" destId="{20450CD0-BF1C-8141-9E4F-AFD21CB95CD4}" srcOrd="0" destOrd="0" presId="urn:microsoft.com/office/officeart/2005/8/layout/orgChart1"/>
    <dgm:cxn modelId="{9CA4242C-D7F1-0646-82F4-51E832111C18}" type="presOf" srcId="{50CC7EC1-F4A3-8F46-86CD-01C6BA0DC084}" destId="{75A1F7CA-247E-CC41-B33A-51AC704797F0}" srcOrd="1" destOrd="0" presId="urn:microsoft.com/office/officeart/2005/8/layout/orgChart1"/>
    <dgm:cxn modelId="{6F54054F-C82C-6248-AA60-AD38223886F6}" type="presOf" srcId="{35822590-A0A6-1746-B565-298E89ACED6F}" destId="{93F63D02-817A-0748-A9B5-8E89017856BD}" srcOrd="0" destOrd="0" presId="urn:microsoft.com/office/officeart/2005/8/layout/orgChart1"/>
    <dgm:cxn modelId="{B0611744-22D2-F844-9E12-0EA88A289B00}" srcId="{623712E0-0B87-9040-A25A-DF70345A6EE1}" destId="{3359D7B3-559A-2844-9864-70C50421DF0B}" srcOrd="0" destOrd="0" parTransId="{35822590-A0A6-1746-B565-298E89ACED6F}" sibTransId="{F1C32DB1-BFC0-C549-86BC-7493DE2270FD}"/>
    <dgm:cxn modelId="{7809B0B1-F1A2-6048-9A20-46041A524A8B}" type="presOf" srcId="{623712E0-0B87-9040-A25A-DF70345A6EE1}" destId="{3BBF7826-FFAD-0B49-B301-84F697D9F2A2}" srcOrd="0" destOrd="0" presId="urn:microsoft.com/office/officeart/2005/8/layout/orgChart1"/>
    <dgm:cxn modelId="{A2F29A97-0984-1D46-8DE8-89CBD76A0796}" srcId="{6D55A0B3-9307-2F4E-91D7-18499D789F43}" destId="{45338563-6D8D-7E4E-87D5-70F16512854D}" srcOrd="0" destOrd="0" parTransId="{65DCAD71-839E-A54B-8DA8-CCC3F72C98E8}" sibTransId="{ACD52F5C-12A9-E345-989D-9DD51F9DB722}"/>
    <dgm:cxn modelId="{002DB812-989B-E54A-BF6D-18FF54D42E93}" type="presOf" srcId="{DCE13D43-7B89-EA4F-9D04-0CBC129220CF}" destId="{E22BCE3F-AEFF-FB4F-B431-063B91617232}" srcOrd="1" destOrd="0" presId="urn:microsoft.com/office/officeart/2005/8/layout/orgChart1"/>
    <dgm:cxn modelId="{537AA9AA-0DB9-7E40-9A16-B7D9393D1153}" srcId="{50CC7EC1-F4A3-8F46-86CD-01C6BA0DC084}" destId="{DCE13D43-7B89-EA4F-9D04-0CBC129220CF}" srcOrd="0" destOrd="0" parTransId="{11A07E70-6694-FC41-AF63-8716E424064A}" sibTransId="{7FDA91F6-459D-0949-A73B-40B4F6683815}"/>
    <dgm:cxn modelId="{DFB20BFA-F903-6A49-9E60-22684DAB1233}" type="presOf" srcId="{45338563-6D8D-7E4E-87D5-70F16512854D}" destId="{25B50004-1C21-7543-A7D9-11B53FDF907F}" srcOrd="1" destOrd="0" presId="urn:microsoft.com/office/officeart/2005/8/layout/orgChart1"/>
    <dgm:cxn modelId="{A331A314-1DAD-EB45-B46C-CC7FD07333F5}" srcId="{30ADA632-6DA6-B34C-94BE-BD2BDE0239E6}" destId="{575833F5-F0D0-F845-A922-95CFD6E82A63}" srcOrd="0" destOrd="0" parTransId="{80FA94F1-2C94-6248-8E0A-396A9EBB2949}" sibTransId="{C8A6A9AE-5AB1-0345-BCF0-6B1D5C7A6704}"/>
    <dgm:cxn modelId="{ED7B38F9-8588-8445-8798-87149E6DA23E}" type="presOf" srcId="{6D55A0B3-9307-2F4E-91D7-18499D789F43}" destId="{C33BEB71-90A6-DB4D-9AD7-F6AA41F97623}" srcOrd="1" destOrd="0" presId="urn:microsoft.com/office/officeart/2005/8/layout/orgChart1"/>
    <dgm:cxn modelId="{85C7E9B6-8463-F44D-88D1-5140C54A323B}" type="presOf" srcId="{30ADA632-6DA6-B34C-94BE-BD2BDE0239E6}" destId="{F0A98640-8A86-D744-8BC6-F6FE25EB1E30}" srcOrd="1" destOrd="0" presId="urn:microsoft.com/office/officeart/2005/8/layout/orgChart1"/>
    <dgm:cxn modelId="{88397FF7-9C33-B847-B878-AA5154B599D0}" type="presOf" srcId="{575833F5-F0D0-F845-A922-95CFD6E82A63}" destId="{979934C8-527A-E74D-984A-3F3610780CB1}" srcOrd="0" destOrd="0" presId="urn:microsoft.com/office/officeart/2005/8/layout/orgChart1"/>
    <dgm:cxn modelId="{E7E706CD-7EA9-D34A-A33D-8D4C837DE373}" srcId="{50CC7EC1-F4A3-8F46-86CD-01C6BA0DC084}" destId="{30ADA632-6DA6-B34C-94BE-BD2BDE0239E6}" srcOrd="1" destOrd="0" parTransId="{CF7BF9FD-7AF5-094F-B814-0FDA348B46FA}" sibTransId="{82D7D6E3-59BC-7446-9837-EFCE44C28DB1}"/>
    <dgm:cxn modelId="{8A515E4C-DC79-104C-A1E4-E86D4970F16F}" type="presOf" srcId="{3359D7B3-559A-2844-9864-70C50421DF0B}" destId="{55DF707E-A1F9-1049-A361-A8E262D3F85D}" srcOrd="1" destOrd="0" presId="urn:microsoft.com/office/officeart/2005/8/layout/orgChart1"/>
    <dgm:cxn modelId="{195AA064-5706-AC46-B459-F8C981CE48EA}" type="presOf" srcId="{11A07E70-6694-FC41-AF63-8716E424064A}" destId="{944AADAE-613C-954B-9547-6B8A6203E31C}" srcOrd="0" destOrd="0" presId="urn:microsoft.com/office/officeart/2005/8/layout/orgChart1"/>
    <dgm:cxn modelId="{A8CE2C8A-1753-FF49-9309-AFA8CE19A646}" type="presOf" srcId="{6D55A0B3-9307-2F4E-91D7-18499D789F43}" destId="{4F6740F5-D98D-124F-8F0D-45B3E42B3AD3}" srcOrd="0" destOrd="0" presId="urn:microsoft.com/office/officeart/2005/8/layout/orgChart1"/>
    <dgm:cxn modelId="{C285B5DE-44C6-0E4E-AC75-D6F2FEB2D1A2}" type="presOf" srcId="{65DCAD71-839E-A54B-8DA8-CCC3F72C98E8}" destId="{E44FC2AA-2B26-E245-AF81-09AF97924F4B}" srcOrd="0" destOrd="0" presId="urn:microsoft.com/office/officeart/2005/8/layout/orgChart1"/>
    <dgm:cxn modelId="{AA4D7185-EF41-F445-9F85-269DDD206EEE}" type="presOf" srcId="{3359D7B3-559A-2844-9864-70C50421DF0B}" destId="{40EC0775-F2E9-5249-B683-1D9A8C7C6F31}" srcOrd="0" destOrd="0" presId="urn:microsoft.com/office/officeart/2005/8/layout/orgChart1"/>
    <dgm:cxn modelId="{BE117516-9402-8840-A69D-1439F4A377F2}" srcId="{50CC7EC1-F4A3-8F46-86CD-01C6BA0DC084}" destId="{623712E0-0B87-9040-A25A-DF70345A6EE1}" srcOrd="2" destOrd="0" parTransId="{66F38D20-0414-BA4D-A8F7-B3B7A887DEFC}" sibTransId="{7EF29F94-D4F7-B844-BA5D-69FF011D5A9D}"/>
    <dgm:cxn modelId="{69E2347A-8DC4-3942-B3DB-27CCBE321249}" type="presOf" srcId="{859A7F46-08B8-F346-B158-33AF7AB12715}" destId="{5D40953B-3C86-5F42-B680-C6A5BF5FEB7B}" srcOrd="0" destOrd="0" presId="urn:microsoft.com/office/officeart/2005/8/layout/orgChart1"/>
    <dgm:cxn modelId="{E7C0C194-62A1-0D46-8210-834E48926AF1}" type="presOf" srcId="{DCE13D43-7B89-EA4F-9D04-0CBC129220CF}" destId="{2340E5F0-EC33-4248-AF40-9B53E5969D4E}" srcOrd="0" destOrd="0" presId="urn:microsoft.com/office/officeart/2005/8/layout/orgChart1"/>
    <dgm:cxn modelId="{95C9BE96-F659-2443-AE93-9E0724DE6349}" type="presOf" srcId="{E63F52D8-9A36-4045-90C4-B0CB853EE8AC}" destId="{EE8C548B-EFE2-7848-B6E8-B97209EC5037}" srcOrd="0" destOrd="0" presId="urn:microsoft.com/office/officeart/2005/8/layout/orgChart1"/>
    <dgm:cxn modelId="{891A5848-8B63-944F-A3DB-CEFD5C0262AE}" type="presParOf" srcId="{5D40953B-3C86-5F42-B680-C6A5BF5FEB7B}" destId="{F794F727-EF30-2740-A779-1DD1E8E95DA1}" srcOrd="0" destOrd="0" presId="urn:microsoft.com/office/officeart/2005/8/layout/orgChart1"/>
    <dgm:cxn modelId="{537CF1CA-E6EF-9940-8430-3F1C8B007E6D}" type="presParOf" srcId="{F794F727-EF30-2740-A779-1DD1E8E95DA1}" destId="{9426A756-BC61-B94D-A68D-1089E8F68962}" srcOrd="0" destOrd="0" presId="urn:microsoft.com/office/officeart/2005/8/layout/orgChart1"/>
    <dgm:cxn modelId="{D85999C8-0BF4-744E-B7E2-C93221855DC4}" type="presParOf" srcId="{9426A756-BC61-B94D-A68D-1089E8F68962}" destId="{A96CC031-D6D7-994A-B999-0E5BB5072A38}" srcOrd="0" destOrd="0" presId="urn:microsoft.com/office/officeart/2005/8/layout/orgChart1"/>
    <dgm:cxn modelId="{3D29E5E5-59CB-8145-BBF0-EEA8E14DF1D9}" type="presParOf" srcId="{9426A756-BC61-B94D-A68D-1089E8F68962}" destId="{75A1F7CA-247E-CC41-B33A-51AC704797F0}" srcOrd="1" destOrd="0" presId="urn:microsoft.com/office/officeart/2005/8/layout/orgChart1"/>
    <dgm:cxn modelId="{1352FB5E-10F6-4444-9CBF-0C086B3D014C}" type="presParOf" srcId="{F794F727-EF30-2740-A779-1DD1E8E95DA1}" destId="{3C51F18E-E59D-B64B-AEC2-8BAAF3A21B74}" srcOrd="1" destOrd="0" presId="urn:microsoft.com/office/officeart/2005/8/layout/orgChart1"/>
    <dgm:cxn modelId="{A4B04FA2-6E6F-4C4A-B455-CCDBF1AFCFE1}" type="presParOf" srcId="{3C51F18E-E59D-B64B-AEC2-8BAAF3A21B74}" destId="{944AADAE-613C-954B-9547-6B8A6203E31C}" srcOrd="0" destOrd="0" presId="urn:microsoft.com/office/officeart/2005/8/layout/orgChart1"/>
    <dgm:cxn modelId="{4FFC0E4A-967B-1549-80DF-51DBFA05AB2B}" type="presParOf" srcId="{3C51F18E-E59D-B64B-AEC2-8BAAF3A21B74}" destId="{6930A3ED-14E5-B74B-977B-E8C50CB736B3}" srcOrd="1" destOrd="0" presId="urn:microsoft.com/office/officeart/2005/8/layout/orgChart1"/>
    <dgm:cxn modelId="{8621A3F1-5BAF-3E48-B3CD-50C313D5B2E3}" type="presParOf" srcId="{6930A3ED-14E5-B74B-977B-E8C50CB736B3}" destId="{7715E65C-616B-0741-94E9-62A33907F042}" srcOrd="0" destOrd="0" presId="urn:microsoft.com/office/officeart/2005/8/layout/orgChart1"/>
    <dgm:cxn modelId="{68ECC14D-08A3-2240-BD5D-4FB91341B32D}" type="presParOf" srcId="{7715E65C-616B-0741-94E9-62A33907F042}" destId="{2340E5F0-EC33-4248-AF40-9B53E5969D4E}" srcOrd="0" destOrd="0" presId="urn:microsoft.com/office/officeart/2005/8/layout/orgChart1"/>
    <dgm:cxn modelId="{C46C5F74-0A0A-CD46-9C4C-8C8A6FF06305}" type="presParOf" srcId="{7715E65C-616B-0741-94E9-62A33907F042}" destId="{E22BCE3F-AEFF-FB4F-B431-063B91617232}" srcOrd="1" destOrd="0" presId="urn:microsoft.com/office/officeart/2005/8/layout/orgChart1"/>
    <dgm:cxn modelId="{013CED0B-C406-5A4B-B250-030D0B56D69A}" type="presParOf" srcId="{6930A3ED-14E5-B74B-977B-E8C50CB736B3}" destId="{B81D71DC-4AC8-B04C-9415-57D3955026BD}" srcOrd="1" destOrd="0" presId="urn:microsoft.com/office/officeart/2005/8/layout/orgChart1"/>
    <dgm:cxn modelId="{D8C2D0EE-6D10-2141-B850-4BFFCAC4B1FB}" type="presParOf" srcId="{B81D71DC-4AC8-B04C-9415-57D3955026BD}" destId="{20450CD0-BF1C-8141-9E4F-AFD21CB95CD4}" srcOrd="0" destOrd="0" presId="urn:microsoft.com/office/officeart/2005/8/layout/orgChart1"/>
    <dgm:cxn modelId="{DDDDFDA7-7A37-6E41-B3B2-5B5C34C3D6A1}" type="presParOf" srcId="{B81D71DC-4AC8-B04C-9415-57D3955026BD}" destId="{5A5489FC-CE74-EA44-A394-F76C0239AB5E}" srcOrd="1" destOrd="0" presId="urn:microsoft.com/office/officeart/2005/8/layout/orgChart1"/>
    <dgm:cxn modelId="{65398012-D8F5-534E-92EE-18F72BC1AB33}" type="presParOf" srcId="{5A5489FC-CE74-EA44-A394-F76C0239AB5E}" destId="{54BA8838-2031-3B41-984A-1F092344A562}" srcOrd="0" destOrd="0" presId="urn:microsoft.com/office/officeart/2005/8/layout/orgChart1"/>
    <dgm:cxn modelId="{57DB4D36-16E9-CC43-840B-2C2A24B77FF2}" type="presParOf" srcId="{54BA8838-2031-3B41-984A-1F092344A562}" destId="{EE8C548B-EFE2-7848-B6E8-B97209EC5037}" srcOrd="0" destOrd="0" presId="urn:microsoft.com/office/officeart/2005/8/layout/orgChart1"/>
    <dgm:cxn modelId="{E3CD412F-9F76-CF45-AF17-4BD95214EAF9}" type="presParOf" srcId="{54BA8838-2031-3B41-984A-1F092344A562}" destId="{4C4D0AF1-02BE-864D-AF36-C856DF084D4E}" srcOrd="1" destOrd="0" presId="urn:microsoft.com/office/officeart/2005/8/layout/orgChart1"/>
    <dgm:cxn modelId="{499CFDB1-9C60-7F4C-8E6D-C973B5B64D0B}" type="presParOf" srcId="{5A5489FC-CE74-EA44-A394-F76C0239AB5E}" destId="{75086DC7-7C32-6343-9321-C2CDD1CFC231}" srcOrd="1" destOrd="0" presId="urn:microsoft.com/office/officeart/2005/8/layout/orgChart1"/>
    <dgm:cxn modelId="{6C582563-C380-6149-B2C3-72B1724D338C}" type="presParOf" srcId="{5A5489FC-CE74-EA44-A394-F76C0239AB5E}" destId="{A62B200D-00EA-A54E-AFCE-00EA137F39E9}" srcOrd="2" destOrd="0" presId="urn:microsoft.com/office/officeart/2005/8/layout/orgChart1"/>
    <dgm:cxn modelId="{E0EA29FF-A012-D147-89BA-2A2D9AF73A93}" type="presParOf" srcId="{6930A3ED-14E5-B74B-977B-E8C50CB736B3}" destId="{F8A0BB89-09F1-6A4E-9477-5AFA42A5F705}" srcOrd="2" destOrd="0" presId="urn:microsoft.com/office/officeart/2005/8/layout/orgChart1"/>
    <dgm:cxn modelId="{63A937F5-49D2-514B-B3AD-E8BFE7049340}" type="presParOf" srcId="{3C51F18E-E59D-B64B-AEC2-8BAAF3A21B74}" destId="{B3194AB8-9F4A-3B49-8B67-3D16CBF25256}" srcOrd="2" destOrd="0" presId="urn:microsoft.com/office/officeart/2005/8/layout/orgChart1"/>
    <dgm:cxn modelId="{F5EAFAB4-3B9F-8C43-AA32-966CF827DCEC}" type="presParOf" srcId="{3C51F18E-E59D-B64B-AEC2-8BAAF3A21B74}" destId="{051F5433-C2B4-7049-ACD1-327BFE088D02}" srcOrd="3" destOrd="0" presId="urn:microsoft.com/office/officeart/2005/8/layout/orgChart1"/>
    <dgm:cxn modelId="{F3C7A7A8-0706-464F-A2C2-3822702797FC}" type="presParOf" srcId="{051F5433-C2B4-7049-ACD1-327BFE088D02}" destId="{E7AEDAB6-02A4-984E-9579-AF9DDB2CAFB1}" srcOrd="0" destOrd="0" presId="urn:microsoft.com/office/officeart/2005/8/layout/orgChart1"/>
    <dgm:cxn modelId="{0D88CCD8-FE41-DC4C-9438-8217AE77CA00}" type="presParOf" srcId="{E7AEDAB6-02A4-984E-9579-AF9DDB2CAFB1}" destId="{FD83918B-F208-3642-9BF9-0D3DF79E08B8}" srcOrd="0" destOrd="0" presId="urn:microsoft.com/office/officeart/2005/8/layout/orgChart1"/>
    <dgm:cxn modelId="{3E10FE6E-738E-A340-ABE0-322D65134E76}" type="presParOf" srcId="{E7AEDAB6-02A4-984E-9579-AF9DDB2CAFB1}" destId="{F0A98640-8A86-D744-8BC6-F6FE25EB1E30}" srcOrd="1" destOrd="0" presId="urn:microsoft.com/office/officeart/2005/8/layout/orgChart1"/>
    <dgm:cxn modelId="{6C94A0D9-1FE7-C84E-A496-56C77F5A7502}" type="presParOf" srcId="{051F5433-C2B4-7049-ACD1-327BFE088D02}" destId="{22F5139F-F378-E043-AF15-5CCB0370879A}" srcOrd="1" destOrd="0" presId="urn:microsoft.com/office/officeart/2005/8/layout/orgChart1"/>
    <dgm:cxn modelId="{3AFD9916-8BBE-4546-A4AA-9892AA819036}" type="presParOf" srcId="{22F5139F-F378-E043-AF15-5CCB0370879A}" destId="{E62AEF42-4DC8-0D4D-95DC-66877C14997B}" srcOrd="0" destOrd="0" presId="urn:microsoft.com/office/officeart/2005/8/layout/orgChart1"/>
    <dgm:cxn modelId="{EF299CBE-5DA0-9543-A321-8F0C6A905A9F}" type="presParOf" srcId="{22F5139F-F378-E043-AF15-5CCB0370879A}" destId="{A7AE7874-F885-F447-82C4-56BC5E802C5B}" srcOrd="1" destOrd="0" presId="urn:microsoft.com/office/officeart/2005/8/layout/orgChart1"/>
    <dgm:cxn modelId="{7A181C9C-8073-DB4A-BE1B-4BF4CE2094AA}" type="presParOf" srcId="{A7AE7874-F885-F447-82C4-56BC5E802C5B}" destId="{C5EEA6FE-FF09-274B-9CFE-8619C0E25AD6}" srcOrd="0" destOrd="0" presId="urn:microsoft.com/office/officeart/2005/8/layout/orgChart1"/>
    <dgm:cxn modelId="{3A6EED8F-49EA-B04E-92F8-B11B750791BD}" type="presParOf" srcId="{C5EEA6FE-FF09-274B-9CFE-8619C0E25AD6}" destId="{979934C8-527A-E74D-984A-3F3610780CB1}" srcOrd="0" destOrd="0" presId="urn:microsoft.com/office/officeart/2005/8/layout/orgChart1"/>
    <dgm:cxn modelId="{1587BEBA-0D7B-DB45-9DD6-AC12D8BBAD08}" type="presParOf" srcId="{C5EEA6FE-FF09-274B-9CFE-8619C0E25AD6}" destId="{E207DC70-768D-AD49-AF64-E683CAE36064}" srcOrd="1" destOrd="0" presId="urn:microsoft.com/office/officeart/2005/8/layout/orgChart1"/>
    <dgm:cxn modelId="{B408C319-F719-594F-9E0E-56023999ECAC}" type="presParOf" srcId="{A7AE7874-F885-F447-82C4-56BC5E802C5B}" destId="{E891EA2D-9E21-0B49-8488-EED14ED238BA}" srcOrd="1" destOrd="0" presId="urn:microsoft.com/office/officeart/2005/8/layout/orgChart1"/>
    <dgm:cxn modelId="{AFF4DF31-2B00-E545-8474-3FA2BA200055}" type="presParOf" srcId="{A7AE7874-F885-F447-82C4-56BC5E802C5B}" destId="{ECB7D827-0439-BA4B-9D65-0650459C5B4D}" srcOrd="2" destOrd="0" presId="urn:microsoft.com/office/officeart/2005/8/layout/orgChart1"/>
    <dgm:cxn modelId="{8AF9654A-E470-4C48-9AFB-CE4032AB421F}" type="presParOf" srcId="{051F5433-C2B4-7049-ACD1-327BFE088D02}" destId="{857E6F3D-1BEC-1341-A409-6D64F1515AC1}" srcOrd="2" destOrd="0" presId="urn:microsoft.com/office/officeart/2005/8/layout/orgChart1"/>
    <dgm:cxn modelId="{BCBF1D64-B418-534C-BE07-858E0F44D00D}" type="presParOf" srcId="{3C51F18E-E59D-B64B-AEC2-8BAAF3A21B74}" destId="{FC5AA051-448B-3244-BCBC-C5B9689D3EB2}" srcOrd="4" destOrd="0" presId="urn:microsoft.com/office/officeart/2005/8/layout/orgChart1"/>
    <dgm:cxn modelId="{F77B7F09-4C66-A44B-9B44-20B476E6639F}" type="presParOf" srcId="{3C51F18E-E59D-B64B-AEC2-8BAAF3A21B74}" destId="{86917E10-0CA1-EB40-9A36-8DD22643B441}" srcOrd="5" destOrd="0" presId="urn:microsoft.com/office/officeart/2005/8/layout/orgChart1"/>
    <dgm:cxn modelId="{69223F17-3C87-DA41-81E9-411B068E5B4D}" type="presParOf" srcId="{86917E10-0CA1-EB40-9A36-8DD22643B441}" destId="{EBAD253F-CF64-6E40-9AE6-3DCF60A7B057}" srcOrd="0" destOrd="0" presId="urn:microsoft.com/office/officeart/2005/8/layout/orgChart1"/>
    <dgm:cxn modelId="{68BCEF16-9D60-5C4E-B65E-DBCE7F122CB7}" type="presParOf" srcId="{EBAD253F-CF64-6E40-9AE6-3DCF60A7B057}" destId="{3BBF7826-FFAD-0B49-B301-84F697D9F2A2}" srcOrd="0" destOrd="0" presId="urn:microsoft.com/office/officeart/2005/8/layout/orgChart1"/>
    <dgm:cxn modelId="{E0BA7B48-FB69-A347-9F6C-6D40D5F2BE4C}" type="presParOf" srcId="{EBAD253F-CF64-6E40-9AE6-3DCF60A7B057}" destId="{45769E0B-20DC-2049-8805-7A312D7672F7}" srcOrd="1" destOrd="0" presId="urn:microsoft.com/office/officeart/2005/8/layout/orgChart1"/>
    <dgm:cxn modelId="{1D396FBD-46CE-2C41-9D90-9C31096E5278}" type="presParOf" srcId="{86917E10-0CA1-EB40-9A36-8DD22643B441}" destId="{13F74043-F241-B94D-91FF-EE8637BA9DA8}" srcOrd="1" destOrd="0" presId="urn:microsoft.com/office/officeart/2005/8/layout/orgChart1"/>
    <dgm:cxn modelId="{ED974D7F-166B-CC42-B597-7C1166822F70}" type="presParOf" srcId="{13F74043-F241-B94D-91FF-EE8637BA9DA8}" destId="{93F63D02-817A-0748-A9B5-8E89017856BD}" srcOrd="0" destOrd="0" presId="urn:microsoft.com/office/officeart/2005/8/layout/orgChart1"/>
    <dgm:cxn modelId="{E042D868-304C-A444-9C9F-AB4762C7C538}" type="presParOf" srcId="{13F74043-F241-B94D-91FF-EE8637BA9DA8}" destId="{02759A85-5A40-BF43-9EFF-BEEF8FE0656A}" srcOrd="1" destOrd="0" presId="urn:microsoft.com/office/officeart/2005/8/layout/orgChart1"/>
    <dgm:cxn modelId="{9835DF48-D342-9F43-94C9-1D18B4054291}" type="presParOf" srcId="{02759A85-5A40-BF43-9EFF-BEEF8FE0656A}" destId="{E457DD3F-73D9-1C41-802D-1F4E23AEF457}" srcOrd="0" destOrd="0" presId="urn:microsoft.com/office/officeart/2005/8/layout/orgChart1"/>
    <dgm:cxn modelId="{FE75E133-0BA6-C741-AF6E-0EA06668D56B}" type="presParOf" srcId="{E457DD3F-73D9-1C41-802D-1F4E23AEF457}" destId="{40EC0775-F2E9-5249-B683-1D9A8C7C6F31}" srcOrd="0" destOrd="0" presId="urn:microsoft.com/office/officeart/2005/8/layout/orgChart1"/>
    <dgm:cxn modelId="{77EC6BFA-EE96-B746-AD1A-843E67FA72BE}" type="presParOf" srcId="{E457DD3F-73D9-1C41-802D-1F4E23AEF457}" destId="{55DF707E-A1F9-1049-A361-A8E262D3F85D}" srcOrd="1" destOrd="0" presId="urn:microsoft.com/office/officeart/2005/8/layout/orgChart1"/>
    <dgm:cxn modelId="{B7998B5B-33FD-F54F-AB6E-ED464545C8E8}" type="presParOf" srcId="{02759A85-5A40-BF43-9EFF-BEEF8FE0656A}" destId="{98C45E21-7564-1F4D-9B8D-35A211C33733}" srcOrd="1" destOrd="0" presId="urn:microsoft.com/office/officeart/2005/8/layout/orgChart1"/>
    <dgm:cxn modelId="{FEF74BC9-42EA-9943-AEEE-6EBC372E9420}" type="presParOf" srcId="{02759A85-5A40-BF43-9EFF-BEEF8FE0656A}" destId="{CD8E9CD7-452D-6C43-9E41-638F9D71A7C6}" srcOrd="2" destOrd="0" presId="urn:microsoft.com/office/officeart/2005/8/layout/orgChart1"/>
    <dgm:cxn modelId="{778501AE-9512-A04A-BB9C-F6F0C9200C24}" type="presParOf" srcId="{86917E10-0CA1-EB40-9A36-8DD22643B441}" destId="{9D529862-37C4-7F4A-83CC-BA0D7A7306E3}" srcOrd="2" destOrd="0" presId="urn:microsoft.com/office/officeart/2005/8/layout/orgChart1"/>
    <dgm:cxn modelId="{CA7DD329-2B5C-EA47-801F-42A1258E1F9E}" type="presParOf" srcId="{3C51F18E-E59D-B64B-AEC2-8BAAF3A21B74}" destId="{BE10E885-8017-7049-B22D-A7B49FCB4376}" srcOrd="6" destOrd="0" presId="urn:microsoft.com/office/officeart/2005/8/layout/orgChart1"/>
    <dgm:cxn modelId="{3A8EE536-BAB2-9D4F-8C6E-748D70F9F035}" type="presParOf" srcId="{3C51F18E-E59D-B64B-AEC2-8BAAF3A21B74}" destId="{5ABAAD0E-0716-7842-B84D-CBE690D15B46}" srcOrd="7" destOrd="0" presId="urn:microsoft.com/office/officeart/2005/8/layout/orgChart1"/>
    <dgm:cxn modelId="{296E1F8B-33B9-A54F-A810-7AE26E8EFCD2}" type="presParOf" srcId="{5ABAAD0E-0716-7842-B84D-CBE690D15B46}" destId="{CA239851-653A-4F46-A301-73AFC840C753}" srcOrd="0" destOrd="0" presId="urn:microsoft.com/office/officeart/2005/8/layout/orgChart1"/>
    <dgm:cxn modelId="{AC4B3AAF-0A2C-6E41-AF11-955BABFE98C9}" type="presParOf" srcId="{CA239851-653A-4F46-A301-73AFC840C753}" destId="{4F6740F5-D98D-124F-8F0D-45B3E42B3AD3}" srcOrd="0" destOrd="0" presId="urn:microsoft.com/office/officeart/2005/8/layout/orgChart1"/>
    <dgm:cxn modelId="{F8A2C6DA-C253-9F45-99DE-480BAC81F5B5}" type="presParOf" srcId="{CA239851-653A-4F46-A301-73AFC840C753}" destId="{C33BEB71-90A6-DB4D-9AD7-F6AA41F97623}" srcOrd="1" destOrd="0" presId="urn:microsoft.com/office/officeart/2005/8/layout/orgChart1"/>
    <dgm:cxn modelId="{7FF01D7A-8CE2-1C4F-8ADC-64ACC07A929C}" type="presParOf" srcId="{5ABAAD0E-0716-7842-B84D-CBE690D15B46}" destId="{C874340C-70EC-CA4C-B960-03B4559C5342}" srcOrd="1" destOrd="0" presId="urn:microsoft.com/office/officeart/2005/8/layout/orgChart1"/>
    <dgm:cxn modelId="{435B142D-D43D-6D40-B642-BDBA1962B16D}" type="presParOf" srcId="{C874340C-70EC-CA4C-B960-03B4559C5342}" destId="{E44FC2AA-2B26-E245-AF81-09AF97924F4B}" srcOrd="0" destOrd="0" presId="urn:microsoft.com/office/officeart/2005/8/layout/orgChart1"/>
    <dgm:cxn modelId="{58E3357D-CEA5-A847-B588-2E662AE5C20C}" type="presParOf" srcId="{C874340C-70EC-CA4C-B960-03B4559C5342}" destId="{A3481EE7-EEEB-6C42-BD53-D677C255988D}" srcOrd="1" destOrd="0" presId="urn:microsoft.com/office/officeart/2005/8/layout/orgChart1"/>
    <dgm:cxn modelId="{B85532CF-E804-2B46-A535-9959C1A051E4}" type="presParOf" srcId="{A3481EE7-EEEB-6C42-BD53-D677C255988D}" destId="{F78EF8B6-5275-524B-B6F8-401B7C77BBEB}" srcOrd="0" destOrd="0" presId="urn:microsoft.com/office/officeart/2005/8/layout/orgChart1"/>
    <dgm:cxn modelId="{25837EB2-F0AE-924E-8C2F-F90FA5BC2683}" type="presParOf" srcId="{F78EF8B6-5275-524B-B6F8-401B7C77BBEB}" destId="{B7848EB1-A408-0741-8481-87BC6E5ED358}" srcOrd="0" destOrd="0" presId="urn:microsoft.com/office/officeart/2005/8/layout/orgChart1"/>
    <dgm:cxn modelId="{814E741E-4100-A645-8E56-25EB7B24F1A3}" type="presParOf" srcId="{F78EF8B6-5275-524B-B6F8-401B7C77BBEB}" destId="{25B50004-1C21-7543-A7D9-11B53FDF907F}" srcOrd="1" destOrd="0" presId="urn:microsoft.com/office/officeart/2005/8/layout/orgChart1"/>
    <dgm:cxn modelId="{7819CD25-ED1A-F546-9F37-887984DAF954}" type="presParOf" srcId="{A3481EE7-EEEB-6C42-BD53-D677C255988D}" destId="{F2AD725C-4548-0844-915E-EF50D6CB60AB}" srcOrd="1" destOrd="0" presId="urn:microsoft.com/office/officeart/2005/8/layout/orgChart1"/>
    <dgm:cxn modelId="{3682A527-AB72-5849-A67D-52BF16D7FE39}" type="presParOf" srcId="{A3481EE7-EEEB-6C42-BD53-D677C255988D}" destId="{CE2FA41B-310C-694E-A7CC-7E055EAC5A73}" srcOrd="2" destOrd="0" presId="urn:microsoft.com/office/officeart/2005/8/layout/orgChart1"/>
    <dgm:cxn modelId="{1ABCC09A-50DE-D646-8DBC-0BC2231C2621}" type="presParOf" srcId="{5ABAAD0E-0716-7842-B84D-CBE690D15B46}" destId="{0CEB35E7-4292-3C47-A038-7CB690B742B8}" srcOrd="2" destOrd="0" presId="urn:microsoft.com/office/officeart/2005/8/layout/orgChart1"/>
    <dgm:cxn modelId="{7556504C-BCF8-1E44-9F6B-9D4B3F0E8337}" type="presParOf" srcId="{F794F727-EF30-2740-A779-1DD1E8E95DA1}" destId="{C20C41C0-DA18-BA4B-8E39-F342EF2CED2C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859A7F46-08B8-F346-B158-33AF7AB12715}" type="doc">
      <dgm:prSet loTypeId="urn:microsoft.com/office/officeart/2005/8/layout/orgChart1" loCatId="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en-US"/>
        </a:p>
      </dgm:t>
    </dgm:pt>
    <dgm:pt modelId="{50CC7EC1-F4A3-8F46-86CD-01C6BA0DC084}">
      <dgm:prSet phldrT="[Text]"/>
      <dgm:spPr/>
      <dgm:t>
        <a:bodyPr/>
        <a:lstStyle/>
        <a:p>
          <a:r>
            <a:rPr lang="en-US" dirty="0" smtClean="0"/>
            <a:t>eduGain Support</a:t>
          </a:r>
          <a:endParaRPr lang="en-US" dirty="0"/>
        </a:p>
      </dgm:t>
    </dgm:pt>
    <dgm:pt modelId="{8C85C45F-E069-F040-A704-F9921F945672}" type="parTrans" cxnId="{805A6744-2DDC-A64F-8F78-F8AE585B9BCB}">
      <dgm:prSet/>
      <dgm:spPr/>
      <dgm:t>
        <a:bodyPr/>
        <a:lstStyle/>
        <a:p>
          <a:endParaRPr lang="en-US"/>
        </a:p>
      </dgm:t>
    </dgm:pt>
    <dgm:pt modelId="{D073D6F3-CCB6-7449-B311-B5DFAACF0476}" type="sibTrans" cxnId="{805A6744-2DDC-A64F-8F78-F8AE585B9BCB}">
      <dgm:prSet/>
      <dgm:spPr/>
      <dgm:t>
        <a:bodyPr/>
        <a:lstStyle/>
        <a:p>
          <a:endParaRPr lang="en-US"/>
        </a:p>
      </dgm:t>
    </dgm:pt>
    <dgm:pt modelId="{30ADA632-6DA6-B34C-94BE-BD2BDE0239E6}">
      <dgm:prSet phldrT="[Text]"/>
      <dgm:spPr/>
      <dgm:t>
        <a:bodyPr/>
        <a:lstStyle/>
        <a:p>
          <a:r>
            <a:rPr lang="en-US" dirty="0" err="1" smtClean="0"/>
            <a:t>Incommon</a:t>
          </a:r>
          <a:endParaRPr lang="en-US" dirty="0"/>
        </a:p>
      </dgm:t>
    </dgm:pt>
    <dgm:pt modelId="{CF7BF9FD-7AF5-094F-B814-0FDA348B46FA}" type="parTrans" cxnId="{E7E706CD-7EA9-D34A-A33D-8D4C837DE373}">
      <dgm:prSet/>
      <dgm:spPr/>
      <dgm:t>
        <a:bodyPr/>
        <a:lstStyle/>
        <a:p>
          <a:endParaRPr lang="en-US"/>
        </a:p>
      </dgm:t>
    </dgm:pt>
    <dgm:pt modelId="{82D7D6E3-59BC-7446-9837-EFCE44C28DB1}" type="sibTrans" cxnId="{E7E706CD-7EA9-D34A-A33D-8D4C837DE373}">
      <dgm:prSet/>
      <dgm:spPr/>
      <dgm:t>
        <a:bodyPr/>
        <a:lstStyle/>
        <a:p>
          <a:endParaRPr lang="en-US"/>
        </a:p>
      </dgm:t>
    </dgm:pt>
    <dgm:pt modelId="{623712E0-0B87-9040-A25A-DF70345A6EE1}">
      <dgm:prSet phldrT="[Text]"/>
      <dgm:spPr/>
      <dgm:t>
        <a:bodyPr/>
        <a:lstStyle/>
        <a:p>
          <a:r>
            <a:rPr lang="en-US" dirty="0" err="1" smtClean="0"/>
            <a:t>SURFconext</a:t>
          </a:r>
          <a:endParaRPr lang="en-US" dirty="0"/>
        </a:p>
      </dgm:t>
    </dgm:pt>
    <dgm:pt modelId="{66F38D20-0414-BA4D-A8F7-B3B7A887DEFC}" type="parTrans" cxnId="{BE117516-9402-8840-A69D-1439F4A377F2}">
      <dgm:prSet/>
      <dgm:spPr/>
      <dgm:t>
        <a:bodyPr/>
        <a:lstStyle/>
        <a:p>
          <a:endParaRPr lang="en-US"/>
        </a:p>
      </dgm:t>
    </dgm:pt>
    <dgm:pt modelId="{7EF29F94-D4F7-B844-BA5D-69FF011D5A9D}" type="sibTrans" cxnId="{BE117516-9402-8840-A69D-1439F4A377F2}">
      <dgm:prSet/>
      <dgm:spPr/>
      <dgm:t>
        <a:bodyPr/>
        <a:lstStyle/>
        <a:p>
          <a:endParaRPr lang="en-US"/>
        </a:p>
      </dgm:t>
    </dgm:pt>
    <dgm:pt modelId="{6D55A0B3-9307-2F4E-91D7-18499D789F43}">
      <dgm:prSet phldrT="[Text]"/>
      <dgm:spPr>
        <a:solidFill>
          <a:srgbClr val="008000"/>
        </a:solidFill>
      </dgm:spPr>
      <dgm:t>
        <a:bodyPr/>
        <a:lstStyle/>
        <a:p>
          <a:r>
            <a:rPr lang="en-US" dirty="0" smtClean="0"/>
            <a:t>IDEM</a:t>
          </a:r>
          <a:endParaRPr lang="en-US" dirty="0"/>
        </a:p>
      </dgm:t>
    </dgm:pt>
    <dgm:pt modelId="{6A9318D9-CD0F-5448-9AAC-42BF43FC122B}" type="parTrans" cxnId="{41095682-8318-7748-8B1F-A3072DF80712}">
      <dgm:prSet/>
      <dgm:spPr/>
      <dgm:t>
        <a:bodyPr/>
        <a:lstStyle/>
        <a:p>
          <a:endParaRPr lang="en-US"/>
        </a:p>
      </dgm:t>
    </dgm:pt>
    <dgm:pt modelId="{8F7A85C5-5E17-CB43-9BCF-71E9C8BAF029}" type="sibTrans" cxnId="{41095682-8318-7748-8B1F-A3072DF80712}">
      <dgm:prSet/>
      <dgm:spPr/>
      <dgm:t>
        <a:bodyPr/>
        <a:lstStyle/>
        <a:p>
          <a:endParaRPr lang="en-US"/>
        </a:p>
      </dgm:t>
    </dgm:pt>
    <dgm:pt modelId="{575833F5-F0D0-F845-A922-95CFD6E82A63}">
      <dgm:prSet phldrT="[Text]"/>
      <dgm:spPr/>
      <dgm:t>
        <a:bodyPr/>
        <a:lstStyle/>
        <a:p>
          <a:r>
            <a:rPr lang="en-US" dirty="0" smtClean="0"/>
            <a:t>LIGO </a:t>
          </a:r>
          <a:endParaRPr lang="en-US" dirty="0"/>
        </a:p>
      </dgm:t>
    </dgm:pt>
    <dgm:pt modelId="{80FA94F1-2C94-6248-8E0A-396A9EBB2949}" type="parTrans" cxnId="{A331A314-1DAD-EB45-B46C-CC7FD07333F5}">
      <dgm:prSet/>
      <dgm:spPr/>
      <dgm:t>
        <a:bodyPr/>
        <a:lstStyle/>
        <a:p>
          <a:endParaRPr lang="en-US"/>
        </a:p>
      </dgm:t>
    </dgm:pt>
    <dgm:pt modelId="{C8A6A9AE-5AB1-0345-BCF0-6B1D5C7A6704}" type="sibTrans" cxnId="{A331A314-1DAD-EB45-B46C-CC7FD07333F5}">
      <dgm:prSet/>
      <dgm:spPr/>
      <dgm:t>
        <a:bodyPr/>
        <a:lstStyle/>
        <a:p>
          <a:endParaRPr lang="en-US"/>
        </a:p>
      </dgm:t>
    </dgm:pt>
    <dgm:pt modelId="{45338563-6D8D-7E4E-87D5-70F16512854D}">
      <dgm:prSet phldrT="[Text]"/>
      <dgm:spPr>
        <a:solidFill>
          <a:srgbClr val="008000"/>
        </a:solidFill>
      </dgm:spPr>
      <dgm:t>
        <a:bodyPr/>
        <a:lstStyle/>
        <a:p>
          <a:r>
            <a:rPr lang="en-US" dirty="0" smtClean="0"/>
            <a:t>INFN</a:t>
          </a:r>
          <a:endParaRPr lang="en-US" dirty="0"/>
        </a:p>
      </dgm:t>
    </dgm:pt>
    <dgm:pt modelId="{65DCAD71-839E-A54B-8DA8-CCC3F72C98E8}" type="parTrans" cxnId="{A2F29A97-0984-1D46-8DE8-89CBD76A0796}">
      <dgm:prSet/>
      <dgm:spPr/>
      <dgm:t>
        <a:bodyPr/>
        <a:lstStyle/>
        <a:p>
          <a:endParaRPr lang="en-US"/>
        </a:p>
      </dgm:t>
    </dgm:pt>
    <dgm:pt modelId="{ACD52F5C-12A9-E345-989D-9DD51F9DB722}" type="sibTrans" cxnId="{A2F29A97-0984-1D46-8DE8-89CBD76A0796}">
      <dgm:prSet/>
      <dgm:spPr/>
      <dgm:t>
        <a:bodyPr/>
        <a:lstStyle/>
        <a:p>
          <a:endParaRPr lang="en-US"/>
        </a:p>
      </dgm:t>
    </dgm:pt>
    <dgm:pt modelId="{DCE13D43-7B89-EA4F-9D04-0CBC129220CF}">
      <dgm:prSet phldrT="[Text]"/>
      <dgm:spPr/>
      <dgm:t>
        <a:bodyPr/>
        <a:lstStyle/>
        <a:p>
          <a:r>
            <a:rPr lang="en-US" dirty="0" smtClean="0"/>
            <a:t>SWITCH-AAI</a:t>
          </a:r>
          <a:endParaRPr lang="en-US" dirty="0"/>
        </a:p>
      </dgm:t>
    </dgm:pt>
    <dgm:pt modelId="{11A07E70-6694-FC41-AF63-8716E424064A}" type="parTrans" cxnId="{537AA9AA-0DB9-7E40-9A16-B7D9393D1153}">
      <dgm:prSet/>
      <dgm:spPr/>
      <dgm:t>
        <a:bodyPr/>
        <a:lstStyle/>
        <a:p>
          <a:endParaRPr lang="en-US"/>
        </a:p>
      </dgm:t>
    </dgm:pt>
    <dgm:pt modelId="{7FDA91F6-459D-0949-A73B-40B4F6683815}" type="sibTrans" cxnId="{537AA9AA-0DB9-7E40-9A16-B7D9393D1153}">
      <dgm:prSet/>
      <dgm:spPr/>
      <dgm:t>
        <a:bodyPr/>
        <a:lstStyle/>
        <a:p>
          <a:endParaRPr lang="en-US"/>
        </a:p>
      </dgm:t>
    </dgm:pt>
    <dgm:pt modelId="{E63F52D8-9A36-4045-90C4-B0CB853EE8AC}">
      <dgm:prSet phldrT="[Text]"/>
      <dgm:spPr/>
      <dgm:t>
        <a:bodyPr/>
        <a:lstStyle/>
        <a:p>
          <a:r>
            <a:rPr lang="en-US" dirty="0" smtClean="0"/>
            <a:t>CERN</a:t>
          </a:r>
          <a:endParaRPr lang="en-US" dirty="0"/>
        </a:p>
      </dgm:t>
    </dgm:pt>
    <dgm:pt modelId="{9EFC3422-D376-174A-883E-F8B7A96426A4}" type="parTrans" cxnId="{4389C8A9-C6A5-6347-8889-42B90CB49274}">
      <dgm:prSet/>
      <dgm:spPr/>
      <dgm:t>
        <a:bodyPr/>
        <a:lstStyle/>
        <a:p>
          <a:endParaRPr lang="en-US"/>
        </a:p>
      </dgm:t>
    </dgm:pt>
    <dgm:pt modelId="{1B7C854A-4900-6143-A36D-4CB9CBE3360A}" type="sibTrans" cxnId="{4389C8A9-C6A5-6347-8889-42B90CB49274}">
      <dgm:prSet/>
      <dgm:spPr/>
      <dgm:t>
        <a:bodyPr/>
        <a:lstStyle/>
        <a:p>
          <a:endParaRPr lang="en-US"/>
        </a:p>
      </dgm:t>
    </dgm:pt>
    <dgm:pt modelId="{3359D7B3-559A-2844-9864-70C50421DF0B}">
      <dgm:prSet phldrT="[Text]"/>
      <dgm:spPr>
        <a:solidFill>
          <a:srgbClr val="008000"/>
        </a:solidFill>
      </dgm:spPr>
      <dgm:t>
        <a:bodyPr/>
        <a:lstStyle/>
        <a:p>
          <a:r>
            <a:rPr lang="en-US" dirty="0" err="1" smtClean="0"/>
            <a:t>Nikhef</a:t>
          </a:r>
          <a:r>
            <a:rPr lang="en-US" dirty="0" smtClean="0"/>
            <a:t> </a:t>
          </a:r>
          <a:r>
            <a:rPr lang="en-US" dirty="0" err="1" smtClean="0"/>
            <a:t>RCAuth</a:t>
          </a:r>
          <a:endParaRPr lang="en-US" dirty="0"/>
        </a:p>
      </dgm:t>
    </dgm:pt>
    <dgm:pt modelId="{35822590-A0A6-1746-B565-298E89ACED6F}" type="parTrans" cxnId="{B0611744-22D2-F844-9E12-0EA88A289B00}">
      <dgm:prSet/>
      <dgm:spPr/>
      <dgm:t>
        <a:bodyPr/>
        <a:lstStyle/>
        <a:p>
          <a:endParaRPr lang="en-US"/>
        </a:p>
      </dgm:t>
    </dgm:pt>
    <dgm:pt modelId="{F1C32DB1-BFC0-C549-86BC-7493DE2270FD}" type="sibTrans" cxnId="{B0611744-22D2-F844-9E12-0EA88A289B00}">
      <dgm:prSet/>
      <dgm:spPr/>
      <dgm:t>
        <a:bodyPr/>
        <a:lstStyle/>
        <a:p>
          <a:endParaRPr lang="en-US"/>
        </a:p>
      </dgm:t>
    </dgm:pt>
    <dgm:pt modelId="{5D40953B-3C86-5F42-B680-C6A5BF5FEB7B}" type="pres">
      <dgm:prSet presAssocID="{859A7F46-08B8-F346-B158-33AF7AB12715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F794F727-EF30-2740-A779-1DD1E8E95DA1}" type="pres">
      <dgm:prSet presAssocID="{50CC7EC1-F4A3-8F46-86CD-01C6BA0DC084}" presName="hierRoot1" presStyleCnt="0">
        <dgm:presLayoutVars>
          <dgm:hierBranch val="init"/>
        </dgm:presLayoutVars>
      </dgm:prSet>
      <dgm:spPr/>
    </dgm:pt>
    <dgm:pt modelId="{9426A756-BC61-B94D-A68D-1089E8F68962}" type="pres">
      <dgm:prSet presAssocID="{50CC7EC1-F4A3-8F46-86CD-01C6BA0DC084}" presName="rootComposite1" presStyleCnt="0"/>
      <dgm:spPr/>
    </dgm:pt>
    <dgm:pt modelId="{A96CC031-D6D7-994A-B999-0E5BB5072A38}" type="pres">
      <dgm:prSet presAssocID="{50CC7EC1-F4A3-8F46-86CD-01C6BA0DC084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75A1F7CA-247E-CC41-B33A-51AC704797F0}" type="pres">
      <dgm:prSet presAssocID="{50CC7EC1-F4A3-8F46-86CD-01C6BA0DC084}" presName="rootConnector1" presStyleLbl="node1" presStyleIdx="0" presStyleCnt="0"/>
      <dgm:spPr/>
      <dgm:t>
        <a:bodyPr/>
        <a:lstStyle/>
        <a:p>
          <a:endParaRPr lang="en-US"/>
        </a:p>
      </dgm:t>
    </dgm:pt>
    <dgm:pt modelId="{3C51F18E-E59D-B64B-AEC2-8BAAF3A21B74}" type="pres">
      <dgm:prSet presAssocID="{50CC7EC1-F4A3-8F46-86CD-01C6BA0DC084}" presName="hierChild2" presStyleCnt="0"/>
      <dgm:spPr/>
    </dgm:pt>
    <dgm:pt modelId="{944AADAE-613C-954B-9547-6B8A6203E31C}" type="pres">
      <dgm:prSet presAssocID="{11A07E70-6694-FC41-AF63-8716E424064A}" presName="Name37" presStyleLbl="parChTrans1D2" presStyleIdx="0" presStyleCnt="4"/>
      <dgm:spPr/>
      <dgm:t>
        <a:bodyPr/>
        <a:lstStyle/>
        <a:p>
          <a:endParaRPr lang="en-US"/>
        </a:p>
      </dgm:t>
    </dgm:pt>
    <dgm:pt modelId="{6930A3ED-14E5-B74B-977B-E8C50CB736B3}" type="pres">
      <dgm:prSet presAssocID="{DCE13D43-7B89-EA4F-9D04-0CBC129220CF}" presName="hierRoot2" presStyleCnt="0">
        <dgm:presLayoutVars>
          <dgm:hierBranch val="init"/>
        </dgm:presLayoutVars>
      </dgm:prSet>
      <dgm:spPr/>
    </dgm:pt>
    <dgm:pt modelId="{7715E65C-616B-0741-94E9-62A33907F042}" type="pres">
      <dgm:prSet presAssocID="{DCE13D43-7B89-EA4F-9D04-0CBC129220CF}" presName="rootComposite" presStyleCnt="0"/>
      <dgm:spPr/>
    </dgm:pt>
    <dgm:pt modelId="{2340E5F0-EC33-4248-AF40-9B53E5969D4E}" type="pres">
      <dgm:prSet presAssocID="{DCE13D43-7B89-EA4F-9D04-0CBC129220CF}" presName="rootText" presStyleLbl="node2" presStyleIdx="0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E22BCE3F-AEFF-FB4F-B431-063B91617232}" type="pres">
      <dgm:prSet presAssocID="{DCE13D43-7B89-EA4F-9D04-0CBC129220CF}" presName="rootConnector" presStyleLbl="node2" presStyleIdx="0" presStyleCnt="4"/>
      <dgm:spPr/>
      <dgm:t>
        <a:bodyPr/>
        <a:lstStyle/>
        <a:p>
          <a:endParaRPr lang="en-US"/>
        </a:p>
      </dgm:t>
    </dgm:pt>
    <dgm:pt modelId="{B81D71DC-4AC8-B04C-9415-57D3955026BD}" type="pres">
      <dgm:prSet presAssocID="{DCE13D43-7B89-EA4F-9D04-0CBC129220CF}" presName="hierChild4" presStyleCnt="0"/>
      <dgm:spPr/>
    </dgm:pt>
    <dgm:pt modelId="{20450CD0-BF1C-8141-9E4F-AFD21CB95CD4}" type="pres">
      <dgm:prSet presAssocID="{9EFC3422-D376-174A-883E-F8B7A96426A4}" presName="Name37" presStyleLbl="parChTrans1D3" presStyleIdx="0" presStyleCnt="4"/>
      <dgm:spPr/>
      <dgm:t>
        <a:bodyPr/>
        <a:lstStyle/>
        <a:p>
          <a:endParaRPr lang="en-US"/>
        </a:p>
      </dgm:t>
    </dgm:pt>
    <dgm:pt modelId="{5A5489FC-CE74-EA44-A394-F76C0239AB5E}" type="pres">
      <dgm:prSet presAssocID="{E63F52D8-9A36-4045-90C4-B0CB853EE8AC}" presName="hierRoot2" presStyleCnt="0">
        <dgm:presLayoutVars>
          <dgm:hierBranch val="init"/>
        </dgm:presLayoutVars>
      </dgm:prSet>
      <dgm:spPr/>
    </dgm:pt>
    <dgm:pt modelId="{54BA8838-2031-3B41-984A-1F092344A562}" type="pres">
      <dgm:prSet presAssocID="{E63F52D8-9A36-4045-90C4-B0CB853EE8AC}" presName="rootComposite" presStyleCnt="0"/>
      <dgm:spPr/>
    </dgm:pt>
    <dgm:pt modelId="{EE8C548B-EFE2-7848-B6E8-B97209EC5037}" type="pres">
      <dgm:prSet presAssocID="{E63F52D8-9A36-4045-90C4-B0CB853EE8AC}" presName="rootText" presStyleLbl="node3" presStyleIdx="0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4C4D0AF1-02BE-864D-AF36-C856DF084D4E}" type="pres">
      <dgm:prSet presAssocID="{E63F52D8-9A36-4045-90C4-B0CB853EE8AC}" presName="rootConnector" presStyleLbl="node3" presStyleIdx="0" presStyleCnt="4"/>
      <dgm:spPr/>
      <dgm:t>
        <a:bodyPr/>
        <a:lstStyle/>
        <a:p>
          <a:endParaRPr lang="en-US"/>
        </a:p>
      </dgm:t>
    </dgm:pt>
    <dgm:pt modelId="{75086DC7-7C32-6343-9321-C2CDD1CFC231}" type="pres">
      <dgm:prSet presAssocID="{E63F52D8-9A36-4045-90C4-B0CB853EE8AC}" presName="hierChild4" presStyleCnt="0"/>
      <dgm:spPr/>
    </dgm:pt>
    <dgm:pt modelId="{A62B200D-00EA-A54E-AFCE-00EA137F39E9}" type="pres">
      <dgm:prSet presAssocID="{E63F52D8-9A36-4045-90C4-B0CB853EE8AC}" presName="hierChild5" presStyleCnt="0"/>
      <dgm:spPr/>
    </dgm:pt>
    <dgm:pt modelId="{F8A0BB89-09F1-6A4E-9477-5AFA42A5F705}" type="pres">
      <dgm:prSet presAssocID="{DCE13D43-7B89-EA4F-9D04-0CBC129220CF}" presName="hierChild5" presStyleCnt="0"/>
      <dgm:spPr/>
    </dgm:pt>
    <dgm:pt modelId="{B3194AB8-9F4A-3B49-8B67-3D16CBF25256}" type="pres">
      <dgm:prSet presAssocID="{CF7BF9FD-7AF5-094F-B814-0FDA348B46FA}" presName="Name37" presStyleLbl="parChTrans1D2" presStyleIdx="1" presStyleCnt="4"/>
      <dgm:spPr/>
      <dgm:t>
        <a:bodyPr/>
        <a:lstStyle/>
        <a:p>
          <a:endParaRPr lang="en-US"/>
        </a:p>
      </dgm:t>
    </dgm:pt>
    <dgm:pt modelId="{051F5433-C2B4-7049-ACD1-327BFE088D02}" type="pres">
      <dgm:prSet presAssocID="{30ADA632-6DA6-B34C-94BE-BD2BDE0239E6}" presName="hierRoot2" presStyleCnt="0">
        <dgm:presLayoutVars>
          <dgm:hierBranch val="init"/>
        </dgm:presLayoutVars>
      </dgm:prSet>
      <dgm:spPr/>
    </dgm:pt>
    <dgm:pt modelId="{E7AEDAB6-02A4-984E-9579-AF9DDB2CAFB1}" type="pres">
      <dgm:prSet presAssocID="{30ADA632-6DA6-B34C-94BE-BD2BDE0239E6}" presName="rootComposite" presStyleCnt="0"/>
      <dgm:spPr/>
    </dgm:pt>
    <dgm:pt modelId="{FD83918B-F208-3642-9BF9-0D3DF79E08B8}" type="pres">
      <dgm:prSet presAssocID="{30ADA632-6DA6-B34C-94BE-BD2BDE0239E6}" presName="rootText" presStyleLbl="node2" presStyleIdx="1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F0A98640-8A86-D744-8BC6-F6FE25EB1E30}" type="pres">
      <dgm:prSet presAssocID="{30ADA632-6DA6-B34C-94BE-BD2BDE0239E6}" presName="rootConnector" presStyleLbl="node2" presStyleIdx="1" presStyleCnt="4"/>
      <dgm:spPr/>
      <dgm:t>
        <a:bodyPr/>
        <a:lstStyle/>
        <a:p>
          <a:endParaRPr lang="en-US"/>
        </a:p>
      </dgm:t>
    </dgm:pt>
    <dgm:pt modelId="{22F5139F-F378-E043-AF15-5CCB0370879A}" type="pres">
      <dgm:prSet presAssocID="{30ADA632-6DA6-B34C-94BE-BD2BDE0239E6}" presName="hierChild4" presStyleCnt="0"/>
      <dgm:spPr/>
    </dgm:pt>
    <dgm:pt modelId="{E62AEF42-4DC8-0D4D-95DC-66877C14997B}" type="pres">
      <dgm:prSet presAssocID="{80FA94F1-2C94-6248-8E0A-396A9EBB2949}" presName="Name37" presStyleLbl="parChTrans1D3" presStyleIdx="1" presStyleCnt="4"/>
      <dgm:spPr/>
      <dgm:t>
        <a:bodyPr/>
        <a:lstStyle/>
        <a:p>
          <a:endParaRPr lang="en-US"/>
        </a:p>
      </dgm:t>
    </dgm:pt>
    <dgm:pt modelId="{A7AE7874-F885-F447-82C4-56BC5E802C5B}" type="pres">
      <dgm:prSet presAssocID="{575833F5-F0D0-F845-A922-95CFD6E82A63}" presName="hierRoot2" presStyleCnt="0">
        <dgm:presLayoutVars>
          <dgm:hierBranch val="init"/>
        </dgm:presLayoutVars>
      </dgm:prSet>
      <dgm:spPr/>
    </dgm:pt>
    <dgm:pt modelId="{C5EEA6FE-FF09-274B-9CFE-8619C0E25AD6}" type="pres">
      <dgm:prSet presAssocID="{575833F5-F0D0-F845-A922-95CFD6E82A63}" presName="rootComposite" presStyleCnt="0"/>
      <dgm:spPr/>
    </dgm:pt>
    <dgm:pt modelId="{979934C8-527A-E74D-984A-3F3610780CB1}" type="pres">
      <dgm:prSet presAssocID="{575833F5-F0D0-F845-A922-95CFD6E82A63}" presName="rootText" presStyleLbl="node3" presStyleIdx="1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E207DC70-768D-AD49-AF64-E683CAE36064}" type="pres">
      <dgm:prSet presAssocID="{575833F5-F0D0-F845-A922-95CFD6E82A63}" presName="rootConnector" presStyleLbl="node3" presStyleIdx="1" presStyleCnt="4"/>
      <dgm:spPr/>
      <dgm:t>
        <a:bodyPr/>
        <a:lstStyle/>
        <a:p>
          <a:endParaRPr lang="en-US"/>
        </a:p>
      </dgm:t>
    </dgm:pt>
    <dgm:pt modelId="{E891EA2D-9E21-0B49-8488-EED14ED238BA}" type="pres">
      <dgm:prSet presAssocID="{575833F5-F0D0-F845-A922-95CFD6E82A63}" presName="hierChild4" presStyleCnt="0"/>
      <dgm:spPr/>
    </dgm:pt>
    <dgm:pt modelId="{ECB7D827-0439-BA4B-9D65-0650459C5B4D}" type="pres">
      <dgm:prSet presAssocID="{575833F5-F0D0-F845-A922-95CFD6E82A63}" presName="hierChild5" presStyleCnt="0"/>
      <dgm:spPr/>
    </dgm:pt>
    <dgm:pt modelId="{857E6F3D-1BEC-1341-A409-6D64F1515AC1}" type="pres">
      <dgm:prSet presAssocID="{30ADA632-6DA6-B34C-94BE-BD2BDE0239E6}" presName="hierChild5" presStyleCnt="0"/>
      <dgm:spPr/>
    </dgm:pt>
    <dgm:pt modelId="{FC5AA051-448B-3244-BCBC-C5B9689D3EB2}" type="pres">
      <dgm:prSet presAssocID="{66F38D20-0414-BA4D-A8F7-B3B7A887DEFC}" presName="Name37" presStyleLbl="parChTrans1D2" presStyleIdx="2" presStyleCnt="4"/>
      <dgm:spPr/>
      <dgm:t>
        <a:bodyPr/>
        <a:lstStyle/>
        <a:p>
          <a:endParaRPr lang="en-US"/>
        </a:p>
      </dgm:t>
    </dgm:pt>
    <dgm:pt modelId="{86917E10-0CA1-EB40-9A36-8DD22643B441}" type="pres">
      <dgm:prSet presAssocID="{623712E0-0B87-9040-A25A-DF70345A6EE1}" presName="hierRoot2" presStyleCnt="0">
        <dgm:presLayoutVars>
          <dgm:hierBranch val="init"/>
        </dgm:presLayoutVars>
      </dgm:prSet>
      <dgm:spPr/>
    </dgm:pt>
    <dgm:pt modelId="{EBAD253F-CF64-6E40-9AE6-3DCF60A7B057}" type="pres">
      <dgm:prSet presAssocID="{623712E0-0B87-9040-A25A-DF70345A6EE1}" presName="rootComposite" presStyleCnt="0"/>
      <dgm:spPr/>
    </dgm:pt>
    <dgm:pt modelId="{3BBF7826-FFAD-0B49-B301-84F697D9F2A2}" type="pres">
      <dgm:prSet presAssocID="{623712E0-0B87-9040-A25A-DF70345A6EE1}" presName="rootText" presStyleLbl="node2" presStyleIdx="2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45769E0B-20DC-2049-8805-7A312D7672F7}" type="pres">
      <dgm:prSet presAssocID="{623712E0-0B87-9040-A25A-DF70345A6EE1}" presName="rootConnector" presStyleLbl="node2" presStyleIdx="2" presStyleCnt="4"/>
      <dgm:spPr/>
      <dgm:t>
        <a:bodyPr/>
        <a:lstStyle/>
        <a:p>
          <a:endParaRPr lang="en-US"/>
        </a:p>
      </dgm:t>
    </dgm:pt>
    <dgm:pt modelId="{13F74043-F241-B94D-91FF-EE8637BA9DA8}" type="pres">
      <dgm:prSet presAssocID="{623712E0-0B87-9040-A25A-DF70345A6EE1}" presName="hierChild4" presStyleCnt="0"/>
      <dgm:spPr/>
    </dgm:pt>
    <dgm:pt modelId="{93F63D02-817A-0748-A9B5-8E89017856BD}" type="pres">
      <dgm:prSet presAssocID="{35822590-A0A6-1746-B565-298E89ACED6F}" presName="Name37" presStyleLbl="parChTrans1D3" presStyleIdx="2" presStyleCnt="4"/>
      <dgm:spPr/>
      <dgm:t>
        <a:bodyPr/>
        <a:lstStyle/>
        <a:p>
          <a:endParaRPr lang="en-US"/>
        </a:p>
      </dgm:t>
    </dgm:pt>
    <dgm:pt modelId="{02759A85-5A40-BF43-9EFF-BEEF8FE0656A}" type="pres">
      <dgm:prSet presAssocID="{3359D7B3-559A-2844-9864-70C50421DF0B}" presName="hierRoot2" presStyleCnt="0">
        <dgm:presLayoutVars>
          <dgm:hierBranch val="init"/>
        </dgm:presLayoutVars>
      </dgm:prSet>
      <dgm:spPr/>
    </dgm:pt>
    <dgm:pt modelId="{E457DD3F-73D9-1C41-802D-1F4E23AEF457}" type="pres">
      <dgm:prSet presAssocID="{3359D7B3-559A-2844-9864-70C50421DF0B}" presName="rootComposite" presStyleCnt="0"/>
      <dgm:spPr/>
    </dgm:pt>
    <dgm:pt modelId="{40EC0775-F2E9-5249-B683-1D9A8C7C6F31}" type="pres">
      <dgm:prSet presAssocID="{3359D7B3-559A-2844-9864-70C50421DF0B}" presName="rootText" presStyleLbl="node3" presStyleIdx="2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55DF707E-A1F9-1049-A361-A8E262D3F85D}" type="pres">
      <dgm:prSet presAssocID="{3359D7B3-559A-2844-9864-70C50421DF0B}" presName="rootConnector" presStyleLbl="node3" presStyleIdx="2" presStyleCnt="4"/>
      <dgm:spPr/>
      <dgm:t>
        <a:bodyPr/>
        <a:lstStyle/>
        <a:p>
          <a:endParaRPr lang="en-US"/>
        </a:p>
      </dgm:t>
    </dgm:pt>
    <dgm:pt modelId="{98C45E21-7564-1F4D-9B8D-35A211C33733}" type="pres">
      <dgm:prSet presAssocID="{3359D7B3-559A-2844-9864-70C50421DF0B}" presName="hierChild4" presStyleCnt="0"/>
      <dgm:spPr/>
    </dgm:pt>
    <dgm:pt modelId="{CD8E9CD7-452D-6C43-9E41-638F9D71A7C6}" type="pres">
      <dgm:prSet presAssocID="{3359D7B3-559A-2844-9864-70C50421DF0B}" presName="hierChild5" presStyleCnt="0"/>
      <dgm:spPr/>
    </dgm:pt>
    <dgm:pt modelId="{9D529862-37C4-7F4A-83CC-BA0D7A7306E3}" type="pres">
      <dgm:prSet presAssocID="{623712E0-0B87-9040-A25A-DF70345A6EE1}" presName="hierChild5" presStyleCnt="0"/>
      <dgm:spPr/>
    </dgm:pt>
    <dgm:pt modelId="{BE10E885-8017-7049-B22D-A7B49FCB4376}" type="pres">
      <dgm:prSet presAssocID="{6A9318D9-CD0F-5448-9AAC-42BF43FC122B}" presName="Name37" presStyleLbl="parChTrans1D2" presStyleIdx="3" presStyleCnt="4"/>
      <dgm:spPr/>
      <dgm:t>
        <a:bodyPr/>
        <a:lstStyle/>
        <a:p>
          <a:endParaRPr lang="en-US"/>
        </a:p>
      </dgm:t>
    </dgm:pt>
    <dgm:pt modelId="{5ABAAD0E-0716-7842-B84D-CBE690D15B46}" type="pres">
      <dgm:prSet presAssocID="{6D55A0B3-9307-2F4E-91D7-18499D789F43}" presName="hierRoot2" presStyleCnt="0">
        <dgm:presLayoutVars>
          <dgm:hierBranch val="init"/>
        </dgm:presLayoutVars>
      </dgm:prSet>
      <dgm:spPr/>
    </dgm:pt>
    <dgm:pt modelId="{CA239851-653A-4F46-A301-73AFC840C753}" type="pres">
      <dgm:prSet presAssocID="{6D55A0B3-9307-2F4E-91D7-18499D789F43}" presName="rootComposite" presStyleCnt="0"/>
      <dgm:spPr/>
    </dgm:pt>
    <dgm:pt modelId="{4F6740F5-D98D-124F-8F0D-45B3E42B3AD3}" type="pres">
      <dgm:prSet presAssocID="{6D55A0B3-9307-2F4E-91D7-18499D789F43}" presName="rootText" presStyleLbl="node2" presStyleIdx="3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C33BEB71-90A6-DB4D-9AD7-F6AA41F97623}" type="pres">
      <dgm:prSet presAssocID="{6D55A0B3-9307-2F4E-91D7-18499D789F43}" presName="rootConnector" presStyleLbl="node2" presStyleIdx="3" presStyleCnt="4"/>
      <dgm:spPr/>
      <dgm:t>
        <a:bodyPr/>
        <a:lstStyle/>
        <a:p>
          <a:endParaRPr lang="en-US"/>
        </a:p>
      </dgm:t>
    </dgm:pt>
    <dgm:pt modelId="{C874340C-70EC-CA4C-B960-03B4559C5342}" type="pres">
      <dgm:prSet presAssocID="{6D55A0B3-9307-2F4E-91D7-18499D789F43}" presName="hierChild4" presStyleCnt="0"/>
      <dgm:spPr/>
    </dgm:pt>
    <dgm:pt modelId="{E44FC2AA-2B26-E245-AF81-09AF97924F4B}" type="pres">
      <dgm:prSet presAssocID="{65DCAD71-839E-A54B-8DA8-CCC3F72C98E8}" presName="Name37" presStyleLbl="parChTrans1D3" presStyleIdx="3" presStyleCnt="4"/>
      <dgm:spPr/>
      <dgm:t>
        <a:bodyPr/>
        <a:lstStyle/>
        <a:p>
          <a:endParaRPr lang="en-US"/>
        </a:p>
      </dgm:t>
    </dgm:pt>
    <dgm:pt modelId="{A3481EE7-EEEB-6C42-BD53-D677C255988D}" type="pres">
      <dgm:prSet presAssocID="{45338563-6D8D-7E4E-87D5-70F16512854D}" presName="hierRoot2" presStyleCnt="0">
        <dgm:presLayoutVars>
          <dgm:hierBranch val="init"/>
        </dgm:presLayoutVars>
      </dgm:prSet>
      <dgm:spPr/>
    </dgm:pt>
    <dgm:pt modelId="{F78EF8B6-5275-524B-B6F8-401B7C77BBEB}" type="pres">
      <dgm:prSet presAssocID="{45338563-6D8D-7E4E-87D5-70F16512854D}" presName="rootComposite" presStyleCnt="0"/>
      <dgm:spPr/>
    </dgm:pt>
    <dgm:pt modelId="{B7848EB1-A408-0741-8481-87BC6E5ED358}" type="pres">
      <dgm:prSet presAssocID="{45338563-6D8D-7E4E-87D5-70F16512854D}" presName="rootText" presStyleLbl="node3" presStyleIdx="3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25B50004-1C21-7543-A7D9-11B53FDF907F}" type="pres">
      <dgm:prSet presAssocID="{45338563-6D8D-7E4E-87D5-70F16512854D}" presName="rootConnector" presStyleLbl="node3" presStyleIdx="3" presStyleCnt="4"/>
      <dgm:spPr/>
      <dgm:t>
        <a:bodyPr/>
        <a:lstStyle/>
        <a:p>
          <a:endParaRPr lang="en-US"/>
        </a:p>
      </dgm:t>
    </dgm:pt>
    <dgm:pt modelId="{F2AD725C-4548-0844-915E-EF50D6CB60AB}" type="pres">
      <dgm:prSet presAssocID="{45338563-6D8D-7E4E-87D5-70F16512854D}" presName="hierChild4" presStyleCnt="0"/>
      <dgm:spPr/>
    </dgm:pt>
    <dgm:pt modelId="{CE2FA41B-310C-694E-A7CC-7E055EAC5A73}" type="pres">
      <dgm:prSet presAssocID="{45338563-6D8D-7E4E-87D5-70F16512854D}" presName="hierChild5" presStyleCnt="0"/>
      <dgm:spPr/>
    </dgm:pt>
    <dgm:pt modelId="{0CEB35E7-4292-3C47-A038-7CB690B742B8}" type="pres">
      <dgm:prSet presAssocID="{6D55A0B3-9307-2F4E-91D7-18499D789F43}" presName="hierChild5" presStyleCnt="0"/>
      <dgm:spPr/>
    </dgm:pt>
    <dgm:pt modelId="{C20C41C0-DA18-BA4B-8E39-F342EF2CED2C}" type="pres">
      <dgm:prSet presAssocID="{50CC7EC1-F4A3-8F46-86CD-01C6BA0DC084}" presName="hierChild3" presStyleCnt="0"/>
      <dgm:spPr/>
    </dgm:pt>
  </dgm:ptLst>
  <dgm:cxnLst>
    <dgm:cxn modelId="{22CC2AF7-4BEB-D541-A7E4-1DCDCA60E61D}" type="presOf" srcId="{30ADA632-6DA6-B34C-94BE-BD2BDE0239E6}" destId="{FD83918B-F208-3642-9BF9-0D3DF79E08B8}" srcOrd="0" destOrd="0" presId="urn:microsoft.com/office/officeart/2005/8/layout/orgChart1"/>
    <dgm:cxn modelId="{85EEB5B9-E6BE-9F45-9903-AECAB0811130}" type="presOf" srcId="{66F38D20-0414-BA4D-A8F7-B3B7A887DEFC}" destId="{FC5AA051-448B-3244-BCBC-C5B9689D3EB2}" srcOrd="0" destOrd="0" presId="urn:microsoft.com/office/officeart/2005/8/layout/orgChart1"/>
    <dgm:cxn modelId="{7B44E280-E6B8-AC42-9E98-66BB1630EE67}" type="presOf" srcId="{3359D7B3-559A-2844-9864-70C50421DF0B}" destId="{40EC0775-F2E9-5249-B683-1D9A8C7C6F31}" srcOrd="0" destOrd="0" presId="urn:microsoft.com/office/officeart/2005/8/layout/orgChart1"/>
    <dgm:cxn modelId="{47152D9D-2AB2-2F42-8065-A07960688BD9}" type="presOf" srcId="{CF7BF9FD-7AF5-094F-B814-0FDA348B46FA}" destId="{B3194AB8-9F4A-3B49-8B67-3D16CBF25256}" srcOrd="0" destOrd="0" presId="urn:microsoft.com/office/officeart/2005/8/layout/orgChart1"/>
    <dgm:cxn modelId="{A6BAC240-0ECB-1D49-99B4-7C2AB9FB9FAB}" type="presOf" srcId="{65DCAD71-839E-A54B-8DA8-CCC3F72C98E8}" destId="{E44FC2AA-2B26-E245-AF81-09AF97924F4B}" srcOrd="0" destOrd="0" presId="urn:microsoft.com/office/officeart/2005/8/layout/orgChart1"/>
    <dgm:cxn modelId="{59D824CF-A9E3-BA4A-A063-D2B7DF5628D7}" type="presOf" srcId="{3359D7B3-559A-2844-9864-70C50421DF0B}" destId="{55DF707E-A1F9-1049-A361-A8E262D3F85D}" srcOrd="1" destOrd="0" presId="urn:microsoft.com/office/officeart/2005/8/layout/orgChart1"/>
    <dgm:cxn modelId="{FB424F84-929D-5049-A1F2-CF8D8E341A72}" type="presOf" srcId="{45338563-6D8D-7E4E-87D5-70F16512854D}" destId="{B7848EB1-A408-0741-8481-87BC6E5ED358}" srcOrd="0" destOrd="0" presId="urn:microsoft.com/office/officeart/2005/8/layout/orgChart1"/>
    <dgm:cxn modelId="{3D7C866B-1555-C048-88C8-0DE433C8B454}" type="presOf" srcId="{6D55A0B3-9307-2F4E-91D7-18499D789F43}" destId="{C33BEB71-90A6-DB4D-9AD7-F6AA41F97623}" srcOrd="1" destOrd="0" presId="urn:microsoft.com/office/officeart/2005/8/layout/orgChart1"/>
    <dgm:cxn modelId="{B0611744-22D2-F844-9E12-0EA88A289B00}" srcId="{623712E0-0B87-9040-A25A-DF70345A6EE1}" destId="{3359D7B3-559A-2844-9864-70C50421DF0B}" srcOrd="0" destOrd="0" parTransId="{35822590-A0A6-1746-B565-298E89ACED6F}" sibTransId="{F1C32DB1-BFC0-C549-86BC-7493DE2270FD}"/>
    <dgm:cxn modelId="{F559B62E-B082-0144-A706-F5F95E31FA14}" type="presOf" srcId="{6D55A0B3-9307-2F4E-91D7-18499D789F43}" destId="{4F6740F5-D98D-124F-8F0D-45B3E42B3AD3}" srcOrd="0" destOrd="0" presId="urn:microsoft.com/office/officeart/2005/8/layout/orgChart1"/>
    <dgm:cxn modelId="{5EB60EDD-C1F9-4542-9F7F-46113DF9A860}" type="presOf" srcId="{50CC7EC1-F4A3-8F46-86CD-01C6BA0DC084}" destId="{75A1F7CA-247E-CC41-B33A-51AC704797F0}" srcOrd="1" destOrd="0" presId="urn:microsoft.com/office/officeart/2005/8/layout/orgChart1"/>
    <dgm:cxn modelId="{8700FFF5-A62A-3C4D-B9CF-2C62A7304BCF}" type="presOf" srcId="{575833F5-F0D0-F845-A922-95CFD6E82A63}" destId="{E207DC70-768D-AD49-AF64-E683CAE36064}" srcOrd="1" destOrd="0" presId="urn:microsoft.com/office/officeart/2005/8/layout/orgChart1"/>
    <dgm:cxn modelId="{7C6A0BE4-E027-5E4B-941B-69FF39530705}" type="presOf" srcId="{6A9318D9-CD0F-5448-9AAC-42BF43FC122B}" destId="{BE10E885-8017-7049-B22D-A7B49FCB4376}" srcOrd="0" destOrd="0" presId="urn:microsoft.com/office/officeart/2005/8/layout/orgChart1"/>
    <dgm:cxn modelId="{DBF3EB93-9333-2346-AABC-D9FE8A43F0D6}" type="presOf" srcId="{9EFC3422-D376-174A-883E-F8B7A96426A4}" destId="{20450CD0-BF1C-8141-9E4F-AFD21CB95CD4}" srcOrd="0" destOrd="0" presId="urn:microsoft.com/office/officeart/2005/8/layout/orgChart1"/>
    <dgm:cxn modelId="{4DD159EE-A8C2-9443-8E0B-6CB4F0723815}" type="presOf" srcId="{575833F5-F0D0-F845-A922-95CFD6E82A63}" destId="{979934C8-527A-E74D-984A-3F3610780CB1}" srcOrd="0" destOrd="0" presId="urn:microsoft.com/office/officeart/2005/8/layout/orgChart1"/>
    <dgm:cxn modelId="{4389C8A9-C6A5-6347-8889-42B90CB49274}" srcId="{DCE13D43-7B89-EA4F-9D04-0CBC129220CF}" destId="{E63F52D8-9A36-4045-90C4-B0CB853EE8AC}" srcOrd="0" destOrd="0" parTransId="{9EFC3422-D376-174A-883E-F8B7A96426A4}" sibTransId="{1B7C854A-4900-6143-A36D-4CB9CBE3360A}"/>
    <dgm:cxn modelId="{A2F29A97-0984-1D46-8DE8-89CBD76A0796}" srcId="{6D55A0B3-9307-2F4E-91D7-18499D789F43}" destId="{45338563-6D8D-7E4E-87D5-70F16512854D}" srcOrd="0" destOrd="0" parTransId="{65DCAD71-839E-A54B-8DA8-CCC3F72C98E8}" sibTransId="{ACD52F5C-12A9-E345-989D-9DD51F9DB722}"/>
    <dgm:cxn modelId="{A331A314-1DAD-EB45-B46C-CC7FD07333F5}" srcId="{30ADA632-6DA6-B34C-94BE-BD2BDE0239E6}" destId="{575833F5-F0D0-F845-A922-95CFD6E82A63}" srcOrd="0" destOrd="0" parTransId="{80FA94F1-2C94-6248-8E0A-396A9EBB2949}" sibTransId="{C8A6A9AE-5AB1-0345-BCF0-6B1D5C7A6704}"/>
    <dgm:cxn modelId="{EC0EF2AA-FD66-7842-8FAA-300E0BCCA99C}" type="presOf" srcId="{DCE13D43-7B89-EA4F-9D04-0CBC129220CF}" destId="{2340E5F0-EC33-4248-AF40-9B53E5969D4E}" srcOrd="0" destOrd="0" presId="urn:microsoft.com/office/officeart/2005/8/layout/orgChart1"/>
    <dgm:cxn modelId="{41095682-8318-7748-8B1F-A3072DF80712}" srcId="{50CC7EC1-F4A3-8F46-86CD-01C6BA0DC084}" destId="{6D55A0B3-9307-2F4E-91D7-18499D789F43}" srcOrd="3" destOrd="0" parTransId="{6A9318D9-CD0F-5448-9AAC-42BF43FC122B}" sibTransId="{8F7A85C5-5E17-CB43-9BCF-71E9C8BAF029}"/>
    <dgm:cxn modelId="{F6C86E56-F236-0042-8788-2853AD48547C}" type="presOf" srcId="{80FA94F1-2C94-6248-8E0A-396A9EBB2949}" destId="{E62AEF42-4DC8-0D4D-95DC-66877C14997B}" srcOrd="0" destOrd="0" presId="urn:microsoft.com/office/officeart/2005/8/layout/orgChart1"/>
    <dgm:cxn modelId="{990E15E9-B7CE-D745-A50B-E4A44C911816}" type="presOf" srcId="{623712E0-0B87-9040-A25A-DF70345A6EE1}" destId="{45769E0B-20DC-2049-8805-7A312D7672F7}" srcOrd="1" destOrd="0" presId="urn:microsoft.com/office/officeart/2005/8/layout/orgChart1"/>
    <dgm:cxn modelId="{462F9B3D-59B0-D341-B6DE-5E01F0C0DD0E}" type="presOf" srcId="{E63F52D8-9A36-4045-90C4-B0CB853EE8AC}" destId="{EE8C548B-EFE2-7848-B6E8-B97209EC5037}" srcOrd="0" destOrd="0" presId="urn:microsoft.com/office/officeart/2005/8/layout/orgChart1"/>
    <dgm:cxn modelId="{1F631855-6D34-D242-83C9-DECCB33FD3C1}" type="presOf" srcId="{E63F52D8-9A36-4045-90C4-B0CB853EE8AC}" destId="{4C4D0AF1-02BE-864D-AF36-C856DF084D4E}" srcOrd="1" destOrd="0" presId="urn:microsoft.com/office/officeart/2005/8/layout/orgChart1"/>
    <dgm:cxn modelId="{143C9142-5A22-F043-8921-158E6A8BDF8B}" type="presOf" srcId="{50CC7EC1-F4A3-8F46-86CD-01C6BA0DC084}" destId="{A96CC031-D6D7-994A-B999-0E5BB5072A38}" srcOrd="0" destOrd="0" presId="urn:microsoft.com/office/officeart/2005/8/layout/orgChart1"/>
    <dgm:cxn modelId="{339CA85E-4CD3-F149-BB46-FF7D538E2F0D}" type="presOf" srcId="{45338563-6D8D-7E4E-87D5-70F16512854D}" destId="{25B50004-1C21-7543-A7D9-11B53FDF907F}" srcOrd="1" destOrd="0" presId="urn:microsoft.com/office/officeart/2005/8/layout/orgChart1"/>
    <dgm:cxn modelId="{47B49B2C-BA98-1B40-8BEA-7EC3FDB1EDC1}" type="presOf" srcId="{11A07E70-6694-FC41-AF63-8716E424064A}" destId="{944AADAE-613C-954B-9547-6B8A6203E31C}" srcOrd="0" destOrd="0" presId="urn:microsoft.com/office/officeart/2005/8/layout/orgChart1"/>
    <dgm:cxn modelId="{E92D566F-F55C-3D47-B0FD-17947925A7D1}" type="presOf" srcId="{35822590-A0A6-1746-B565-298E89ACED6F}" destId="{93F63D02-817A-0748-A9B5-8E89017856BD}" srcOrd="0" destOrd="0" presId="urn:microsoft.com/office/officeart/2005/8/layout/orgChart1"/>
    <dgm:cxn modelId="{622DB59F-335F-C644-AEB4-B399E4A8C4C7}" type="presOf" srcId="{DCE13D43-7B89-EA4F-9D04-0CBC129220CF}" destId="{E22BCE3F-AEFF-FB4F-B431-063B91617232}" srcOrd="1" destOrd="0" presId="urn:microsoft.com/office/officeart/2005/8/layout/orgChart1"/>
    <dgm:cxn modelId="{26483B06-CA33-8D42-A616-470755B0EA0C}" type="presOf" srcId="{623712E0-0B87-9040-A25A-DF70345A6EE1}" destId="{3BBF7826-FFAD-0B49-B301-84F697D9F2A2}" srcOrd="0" destOrd="0" presId="urn:microsoft.com/office/officeart/2005/8/layout/orgChart1"/>
    <dgm:cxn modelId="{805A6744-2DDC-A64F-8F78-F8AE585B9BCB}" srcId="{859A7F46-08B8-F346-B158-33AF7AB12715}" destId="{50CC7EC1-F4A3-8F46-86CD-01C6BA0DC084}" srcOrd="0" destOrd="0" parTransId="{8C85C45F-E069-F040-A704-F9921F945672}" sibTransId="{D073D6F3-CCB6-7449-B311-B5DFAACF0476}"/>
    <dgm:cxn modelId="{5F409A0F-B259-E24B-965E-ED2F7DB4DF4C}" type="presOf" srcId="{859A7F46-08B8-F346-B158-33AF7AB12715}" destId="{5D40953B-3C86-5F42-B680-C6A5BF5FEB7B}" srcOrd="0" destOrd="0" presId="urn:microsoft.com/office/officeart/2005/8/layout/orgChart1"/>
    <dgm:cxn modelId="{BE117516-9402-8840-A69D-1439F4A377F2}" srcId="{50CC7EC1-F4A3-8F46-86CD-01C6BA0DC084}" destId="{623712E0-0B87-9040-A25A-DF70345A6EE1}" srcOrd="2" destOrd="0" parTransId="{66F38D20-0414-BA4D-A8F7-B3B7A887DEFC}" sibTransId="{7EF29F94-D4F7-B844-BA5D-69FF011D5A9D}"/>
    <dgm:cxn modelId="{537AA9AA-0DB9-7E40-9A16-B7D9393D1153}" srcId="{50CC7EC1-F4A3-8F46-86CD-01C6BA0DC084}" destId="{DCE13D43-7B89-EA4F-9D04-0CBC129220CF}" srcOrd="0" destOrd="0" parTransId="{11A07E70-6694-FC41-AF63-8716E424064A}" sibTransId="{7FDA91F6-459D-0949-A73B-40B4F6683815}"/>
    <dgm:cxn modelId="{88AEF687-B7E3-2349-BE4C-4438A9B6CB5D}" type="presOf" srcId="{30ADA632-6DA6-B34C-94BE-BD2BDE0239E6}" destId="{F0A98640-8A86-D744-8BC6-F6FE25EB1E30}" srcOrd="1" destOrd="0" presId="urn:microsoft.com/office/officeart/2005/8/layout/orgChart1"/>
    <dgm:cxn modelId="{E7E706CD-7EA9-D34A-A33D-8D4C837DE373}" srcId="{50CC7EC1-F4A3-8F46-86CD-01C6BA0DC084}" destId="{30ADA632-6DA6-B34C-94BE-BD2BDE0239E6}" srcOrd="1" destOrd="0" parTransId="{CF7BF9FD-7AF5-094F-B814-0FDA348B46FA}" sibTransId="{82D7D6E3-59BC-7446-9837-EFCE44C28DB1}"/>
    <dgm:cxn modelId="{E3508102-A355-6646-A264-FF4FFFB7D1C1}" type="presParOf" srcId="{5D40953B-3C86-5F42-B680-C6A5BF5FEB7B}" destId="{F794F727-EF30-2740-A779-1DD1E8E95DA1}" srcOrd="0" destOrd="0" presId="urn:microsoft.com/office/officeart/2005/8/layout/orgChart1"/>
    <dgm:cxn modelId="{5C9E37D4-78D3-7641-9943-99B5A11A1F48}" type="presParOf" srcId="{F794F727-EF30-2740-A779-1DD1E8E95DA1}" destId="{9426A756-BC61-B94D-A68D-1089E8F68962}" srcOrd="0" destOrd="0" presId="urn:microsoft.com/office/officeart/2005/8/layout/orgChart1"/>
    <dgm:cxn modelId="{17C5130A-7170-C840-82B6-E64ABAFAEBDD}" type="presParOf" srcId="{9426A756-BC61-B94D-A68D-1089E8F68962}" destId="{A96CC031-D6D7-994A-B999-0E5BB5072A38}" srcOrd="0" destOrd="0" presId="urn:microsoft.com/office/officeart/2005/8/layout/orgChart1"/>
    <dgm:cxn modelId="{7DD2C544-6F78-3C43-822D-7E45FA5CF131}" type="presParOf" srcId="{9426A756-BC61-B94D-A68D-1089E8F68962}" destId="{75A1F7CA-247E-CC41-B33A-51AC704797F0}" srcOrd="1" destOrd="0" presId="urn:microsoft.com/office/officeart/2005/8/layout/orgChart1"/>
    <dgm:cxn modelId="{842EFFE5-EFC8-CE42-844F-8383CFAB9F84}" type="presParOf" srcId="{F794F727-EF30-2740-A779-1DD1E8E95DA1}" destId="{3C51F18E-E59D-B64B-AEC2-8BAAF3A21B74}" srcOrd="1" destOrd="0" presId="urn:microsoft.com/office/officeart/2005/8/layout/orgChart1"/>
    <dgm:cxn modelId="{EC22A28F-AECA-8C42-B370-243F0EB7ACA1}" type="presParOf" srcId="{3C51F18E-E59D-B64B-AEC2-8BAAF3A21B74}" destId="{944AADAE-613C-954B-9547-6B8A6203E31C}" srcOrd="0" destOrd="0" presId="urn:microsoft.com/office/officeart/2005/8/layout/orgChart1"/>
    <dgm:cxn modelId="{C754E8E2-E9C0-C14D-BFF3-1A830B7A907E}" type="presParOf" srcId="{3C51F18E-E59D-B64B-AEC2-8BAAF3A21B74}" destId="{6930A3ED-14E5-B74B-977B-E8C50CB736B3}" srcOrd="1" destOrd="0" presId="urn:microsoft.com/office/officeart/2005/8/layout/orgChart1"/>
    <dgm:cxn modelId="{07EAC4C0-B953-4A46-B9F1-0678322FD6F6}" type="presParOf" srcId="{6930A3ED-14E5-B74B-977B-E8C50CB736B3}" destId="{7715E65C-616B-0741-94E9-62A33907F042}" srcOrd="0" destOrd="0" presId="urn:microsoft.com/office/officeart/2005/8/layout/orgChart1"/>
    <dgm:cxn modelId="{CE71A670-D4AB-C54C-AFD3-E27804C0480D}" type="presParOf" srcId="{7715E65C-616B-0741-94E9-62A33907F042}" destId="{2340E5F0-EC33-4248-AF40-9B53E5969D4E}" srcOrd="0" destOrd="0" presId="urn:microsoft.com/office/officeart/2005/8/layout/orgChart1"/>
    <dgm:cxn modelId="{31F354C6-4DA0-D844-B0FA-2D5A67611469}" type="presParOf" srcId="{7715E65C-616B-0741-94E9-62A33907F042}" destId="{E22BCE3F-AEFF-FB4F-B431-063B91617232}" srcOrd="1" destOrd="0" presId="urn:microsoft.com/office/officeart/2005/8/layout/orgChart1"/>
    <dgm:cxn modelId="{D8BA95BE-182F-6946-B351-26CDEF0EABC2}" type="presParOf" srcId="{6930A3ED-14E5-B74B-977B-E8C50CB736B3}" destId="{B81D71DC-4AC8-B04C-9415-57D3955026BD}" srcOrd="1" destOrd="0" presId="urn:microsoft.com/office/officeart/2005/8/layout/orgChart1"/>
    <dgm:cxn modelId="{A5B8B729-0B8D-FC4F-ADC7-B2647D2E6A9E}" type="presParOf" srcId="{B81D71DC-4AC8-B04C-9415-57D3955026BD}" destId="{20450CD0-BF1C-8141-9E4F-AFD21CB95CD4}" srcOrd="0" destOrd="0" presId="urn:microsoft.com/office/officeart/2005/8/layout/orgChart1"/>
    <dgm:cxn modelId="{9D04346D-4DA8-7D46-BF12-41514106E15E}" type="presParOf" srcId="{B81D71DC-4AC8-B04C-9415-57D3955026BD}" destId="{5A5489FC-CE74-EA44-A394-F76C0239AB5E}" srcOrd="1" destOrd="0" presId="urn:microsoft.com/office/officeart/2005/8/layout/orgChart1"/>
    <dgm:cxn modelId="{830703CA-2DBE-4A4E-BD4D-2C0F75DAEEC1}" type="presParOf" srcId="{5A5489FC-CE74-EA44-A394-F76C0239AB5E}" destId="{54BA8838-2031-3B41-984A-1F092344A562}" srcOrd="0" destOrd="0" presId="urn:microsoft.com/office/officeart/2005/8/layout/orgChart1"/>
    <dgm:cxn modelId="{ABC13D7B-6138-484D-AE8B-63707CC3347F}" type="presParOf" srcId="{54BA8838-2031-3B41-984A-1F092344A562}" destId="{EE8C548B-EFE2-7848-B6E8-B97209EC5037}" srcOrd="0" destOrd="0" presId="urn:microsoft.com/office/officeart/2005/8/layout/orgChart1"/>
    <dgm:cxn modelId="{D16A8959-5124-8A40-9136-EBE881F381D3}" type="presParOf" srcId="{54BA8838-2031-3B41-984A-1F092344A562}" destId="{4C4D0AF1-02BE-864D-AF36-C856DF084D4E}" srcOrd="1" destOrd="0" presId="urn:microsoft.com/office/officeart/2005/8/layout/orgChart1"/>
    <dgm:cxn modelId="{0F65747A-6733-1641-B410-7BFF88D24717}" type="presParOf" srcId="{5A5489FC-CE74-EA44-A394-F76C0239AB5E}" destId="{75086DC7-7C32-6343-9321-C2CDD1CFC231}" srcOrd="1" destOrd="0" presId="urn:microsoft.com/office/officeart/2005/8/layout/orgChart1"/>
    <dgm:cxn modelId="{B0556288-35B3-444D-A6C4-EC0AB1320B1F}" type="presParOf" srcId="{5A5489FC-CE74-EA44-A394-F76C0239AB5E}" destId="{A62B200D-00EA-A54E-AFCE-00EA137F39E9}" srcOrd="2" destOrd="0" presId="urn:microsoft.com/office/officeart/2005/8/layout/orgChart1"/>
    <dgm:cxn modelId="{CE4E14E7-1D46-6B43-8559-15D985BEEC7B}" type="presParOf" srcId="{6930A3ED-14E5-B74B-977B-E8C50CB736B3}" destId="{F8A0BB89-09F1-6A4E-9477-5AFA42A5F705}" srcOrd="2" destOrd="0" presId="urn:microsoft.com/office/officeart/2005/8/layout/orgChart1"/>
    <dgm:cxn modelId="{9AC5D793-6490-C349-BD18-4FA8FB439C41}" type="presParOf" srcId="{3C51F18E-E59D-B64B-AEC2-8BAAF3A21B74}" destId="{B3194AB8-9F4A-3B49-8B67-3D16CBF25256}" srcOrd="2" destOrd="0" presId="urn:microsoft.com/office/officeart/2005/8/layout/orgChart1"/>
    <dgm:cxn modelId="{81C7777C-DF73-C04E-BE4B-55A112C91566}" type="presParOf" srcId="{3C51F18E-E59D-B64B-AEC2-8BAAF3A21B74}" destId="{051F5433-C2B4-7049-ACD1-327BFE088D02}" srcOrd="3" destOrd="0" presId="urn:microsoft.com/office/officeart/2005/8/layout/orgChart1"/>
    <dgm:cxn modelId="{6BBCBE15-E14E-B942-BD69-19C7829C0899}" type="presParOf" srcId="{051F5433-C2B4-7049-ACD1-327BFE088D02}" destId="{E7AEDAB6-02A4-984E-9579-AF9DDB2CAFB1}" srcOrd="0" destOrd="0" presId="urn:microsoft.com/office/officeart/2005/8/layout/orgChart1"/>
    <dgm:cxn modelId="{83F01D5B-7D93-8544-BA3E-DD2DAFE68DF5}" type="presParOf" srcId="{E7AEDAB6-02A4-984E-9579-AF9DDB2CAFB1}" destId="{FD83918B-F208-3642-9BF9-0D3DF79E08B8}" srcOrd="0" destOrd="0" presId="urn:microsoft.com/office/officeart/2005/8/layout/orgChart1"/>
    <dgm:cxn modelId="{D536D119-1B7C-854F-B203-CE8703D73A66}" type="presParOf" srcId="{E7AEDAB6-02A4-984E-9579-AF9DDB2CAFB1}" destId="{F0A98640-8A86-D744-8BC6-F6FE25EB1E30}" srcOrd="1" destOrd="0" presId="urn:microsoft.com/office/officeart/2005/8/layout/orgChart1"/>
    <dgm:cxn modelId="{57B3260B-9694-1C45-9684-7C5F8FEDCEB9}" type="presParOf" srcId="{051F5433-C2B4-7049-ACD1-327BFE088D02}" destId="{22F5139F-F378-E043-AF15-5CCB0370879A}" srcOrd="1" destOrd="0" presId="urn:microsoft.com/office/officeart/2005/8/layout/orgChart1"/>
    <dgm:cxn modelId="{7519B4BA-B0C5-F948-9ECB-7A5C1C8308D0}" type="presParOf" srcId="{22F5139F-F378-E043-AF15-5CCB0370879A}" destId="{E62AEF42-4DC8-0D4D-95DC-66877C14997B}" srcOrd="0" destOrd="0" presId="urn:microsoft.com/office/officeart/2005/8/layout/orgChart1"/>
    <dgm:cxn modelId="{25A27F8B-F755-7140-A070-556DF16E429A}" type="presParOf" srcId="{22F5139F-F378-E043-AF15-5CCB0370879A}" destId="{A7AE7874-F885-F447-82C4-56BC5E802C5B}" srcOrd="1" destOrd="0" presId="urn:microsoft.com/office/officeart/2005/8/layout/orgChart1"/>
    <dgm:cxn modelId="{88A29027-A48B-934D-992A-7F5A64FD4D4B}" type="presParOf" srcId="{A7AE7874-F885-F447-82C4-56BC5E802C5B}" destId="{C5EEA6FE-FF09-274B-9CFE-8619C0E25AD6}" srcOrd="0" destOrd="0" presId="urn:microsoft.com/office/officeart/2005/8/layout/orgChart1"/>
    <dgm:cxn modelId="{25626F0D-6786-074E-BE7E-9ABD15A13EFA}" type="presParOf" srcId="{C5EEA6FE-FF09-274B-9CFE-8619C0E25AD6}" destId="{979934C8-527A-E74D-984A-3F3610780CB1}" srcOrd="0" destOrd="0" presId="urn:microsoft.com/office/officeart/2005/8/layout/orgChart1"/>
    <dgm:cxn modelId="{E4B3DE05-8DA6-F349-B5A7-F28DB05D53C7}" type="presParOf" srcId="{C5EEA6FE-FF09-274B-9CFE-8619C0E25AD6}" destId="{E207DC70-768D-AD49-AF64-E683CAE36064}" srcOrd="1" destOrd="0" presId="urn:microsoft.com/office/officeart/2005/8/layout/orgChart1"/>
    <dgm:cxn modelId="{CADC1072-442E-164A-BD12-EA9C0C29368D}" type="presParOf" srcId="{A7AE7874-F885-F447-82C4-56BC5E802C5B}" destId="{E891EA2D-9E21-0B49-8488-EED14ED238BA}" srcOrd="1" destOrd="0" presId="urn:microsoft.com/office/officeart/2005/8/layout/orgChart1"/>
    <dgm:cxn modelId="{EA9CF4C9-FB47-324A-8084-55E145716F8B}" type="presParOf" srcId="{A7AE7874-F885-F447-82C4-56BC5E802C5B}" destId="{ECB7D827-0439-BA4B-9D65-0650459C5B4D}" srcOrd="2" destOrd="0" presId="urn:microsoft.com/office/officeart/2005/8/layout/orgChart1"/>
    <dgm:cxn modelId="{FE7C8936-A6C9-834B-9DA2-8D39C2D6610C}" type="presParOf" srcId="{051F5433-C2B4-7049-ACD1-327BFE088D02}" destId="{857E6F3D-1BEC-1341-A409-6D64F1515AC1}" srcOrd="2" destOrd="0" presId="urn:microsoft.com/office/officeart/2005/8/layout/orgChart1"/>
    <dgm:cxn modelId="{A10B248C-D8BC-874D-AF2C-B3A6D71AB758}" type="presParOf" srcId="{3C51F18E-E59D-B64B-AEC2-8BAAF3A21B74}" destId="{FC5AA051-448B-3244-BCBC-C5B9689D3EB2}" srcOrd="4" destOrd="0" presId="urn:microsoft.com/office/officeart/2005/8/layout/orgChart1"/>
    <dgm:cxn modelId="{3F4E49BC-0A5E-504A-86C5-9F9AB54824C9}" type="presParOf" srcId="{3C51F18E-E59D-B64B-AEC2-8BAAF3A21B74}" destId="{86917E10-0CA1-EB40-9A36-8DD22643B441}" srcOrd="5" destOrd="0" presId="urn:microsoft.com/office/officeart/2005/8/layout/orgChart1"/>
    <dgm:cxn modelId="{D1C152B3-08B5-9A4D-A3A8-4282CA121751}" type="presParOf" srcId="{86917E10-0CA1-EB40-9A36-8DD22643B441}" destId="{EBAD253F-CF64-6E40-9AE6-3DCF60A7B057}" srcOrd="0" destOrd="0" presId="urn:microsoft.com/office/officeart/2005/8/layout/orgChart1"/>
    <dgm:cxn modelId="{9E862877-7F56-B843-B637-A40970B19D36}" type="presParOf" srcId="{EBAD253F-CF64-6E40-9AE6-3DCF60A7B057}" destId="{3BBF7826-FFAD-0B49-B301-84F697D9F2A2}" srcOrd="0" destOrd="0" presId="urn:microsoft.com/office/officeart/2005/8/layout/orgChart1"/>
    <dgm:cxn modelId="{F95378AB-4F07-9B4A-9821-28A41E8E6B7A}" type="presParOf" srcId="{EBAD253F-CF64-6E40-9AE6-3DCF60A7B057}" destId="{45769E0B-20DC-2049-8805-7A312D7672F7}" srcOrd="1" destOrd="0" presId="urn:microsoft.com/office/officeart/2005/8/layout/orgChart1"/>
    <dgm:cxn modelId="{5B33C1AF-8022-AD4F-9A7B-AC03389D8EC4}" type="presParOf" srcId="{86917E10-0CA1-EB40-9A36-8DD22643B441}" destId="{13F74043-F241-B94D-91FF-EE8637BA9DA8}" srcOrd="1" destOrd="0" presId="urn:microsoft.com/office/officeart/2005/8/layout/orgChart1"/>
    <dgm:cxn modelId="{E1A1017C-1432-1745-8520-60D3F3C481A9}" type="presParOf" srcId="{13F74043-F241-B94D-91FF-EE8637BA9DA8}" destId="{93F63D02-817A-0748-A9B5-8E89017856BD}" srcOrd="0" destOrd="0" presId="urn:microsoft.com/office/officeart/2005/8/layout/orgChart1"/>
    <dgm:cxn modelId="{829FBA7A-C8E3-9B4B-AB48-DB2B8796980F}" type="presParOf" srcId="{13F74043-F241-B94D-91FF-EE8637BA9DA8}" destId="{02759A85-5A40-BF43-9EFF-BEEF8FE0656A}" srcOrd="1" destOrd="0" presId="urn:microsoft.com/office/officeart/2005/8/layout/orgChart1"/>
    <dgm:cxn modelId="{1B74CAF9-4CE3-2541-BC9B-A84F6261B486}" type="presParOf" srcId="{02759A85-5A40-BF43-9EFF-BEEF8FE0656A}" destId="{E457DD3F-73D9-1C41-802D-1F4E23AEF457}" srcOrd="0" destOrd="0" presId="urn:microsoft.com/office/officeart/2005/8/layout/orgChart1"/>
    <dgm:cxn modelId="{1F9B526A-171A-3142-B1AE-DA6831666420}" type="presParOf" srcId="{E457DD3F-73D9-1C41-802D-1F4E23AEF457}" destId="{40EC0775-F2E9-5249-B683-1D9A8C7C6F31}" srcOrd="0" destOrd="0" presId="urn:microsoft.com/office/officeart/2005/8/layout/orgChart1"/>
    <dgm:cxn modelId="{14E16B43-6181-1648-8891-08CDEA7F70FB}" type="presParOf" srcId="{E457DD3F-73D9-1C41-802D-1F4E23AEF457}" destId="{55DF707E-A1F9-1049-A361-A8E262D3F85D}" srcOrd="1" destOrd="0" presId="urn:microsoft.com/office/officeart/2005/8/layout/orgChart1"/>
    <dgm:cxn modelId="{9314C7A0-9C3D-214A-9D23-5BBBAE76DC28}" type="presParOf" srcId="{02759A85-5A40-BF43-9EFF-BEEF8FE0656A}" destId="{98C45E21-7564-1F4D-9B8D-35A211C33733}" srcOrd="1" destOrd="0" presId="urn:microsoft.com/office/officeart/2005/8/layout/orgChart1"/>
    <dgm:cxn modelId="{D68AE843-725F-464A-9C74-E248686DD703}" type="presParOf" srcId="{02759A85-5A40-BF43-9EFF-BEEF8FE0656A}" destId="{CD8E9CD7-452D-6C43-9E41-638F9D71A7C6}" srcOrd="2" destOrd="0" presId="urn:microsoft.com/office/officeart/2005/8/layout/orgChart1"/>
    <dgm:cxn modelId="{E4CA0FC8-D513-2F40-BE97-CF611530538A}" type="presParOf" srcId="{86917E10-0CA1-EB40-9A36-8DD22643B441}" destId="{9D529862-37C4-7F4A-83CC-BA0D7A7306E3}" srcOrd="2" destOrd="0" presId="urn:microsoft.com/office/officeart/2005/8/layout/orgChart1"/>
    <dgm:cxn modelId="{5161B4F9-CA7C-3E41-B037-16AB3CF4B065}" type="presParOf" srcId="{3C51F18E-E59D-B64B-AEC2-8BAAF3A21B74}" destId="{BE10E885-8017-7049-B22D-A7B49FCB4376}" srcOrd="6" destOrd="0" presId="urn:microsoft.com/office/officeart/2005/8/layout/orgChart1"/>
    <dgm:cxn modelId="{3EEDCDC1-EC39-7747-8EEB-AE318F4A9271}" type="presParOf" srcId="{3C51F18E-E59D-B64B-AEC2-8BAAF3A21B74}" destId="{5ABAAD0E-0716-7842-B84D-CBE690D15B46}" srcOrd="7" destOrd="0" presId="urn:microsoft.com/office/officeart/2005/8/layout/orgChart1"/>
    <dgm:cxn modelId="{C84A3721-E56E-AA46-87F3-73DD370330B9}" type="presParOf" srcId="{5ABAAD0E-0716-7842-B84D-CBE690D15B46}" destId="{CA239851-653A-4F46-A301-73AFC840C753}" srcOrd="0" destOrd="0" presId="urn:microsoft.com/office/officeart/2005/8/layout/orgChart1"/>
    <dgm:cxn modelId="{9D5D1198-163C-8E48-87ED-13D2E5552643}" type="presParOf" srcId="{CA239851-653A-4F46-A301-73AFC840C753}" destId="{4F6740F5-D98D-124F-8F0D-45B3E42B3AD3}" srcOrd="0" destOrd="0" presId="urn:microsoft.com/office/officeart/2005/8/layout/orgChart1"/>
    <dgm:cxn modelId="{966EA369-6574-0A46-9953-43CD71D2FCAC}" type="presParOf" srcId="{CA239851-653A-4F46-A301-73AFC840C753}" destId="{C33BEB71-90A6-DB4D-9AD7-F6AA41F97623}" srcOrd="1" destOrd="0" presId="urn:microsoft.com/office/officeart/2005/8/layout/orgChart1"/>
    <dgm:cxn modelId="{73900901-32A0-4046-A2DA-A459B9EC2242}" type="presParOf" srcId="{5ABAAD0E-0716-7842-B84D-CBE690D15B46}" destId="{C874340C-70EC-CA4C-B960-03B4559C5342}" srcOrd="1" destOrd="0" presId="urn:microsoft.com/office/officeart/2005/8/layout/orgChart1"/>
    <dgm:cxn modelId="{2C1A8A55-313A-7741-B7EB-475AB4DCC09F}" type="presParOf" srcId="{C874340C-70EC-CA4C-B960-03B4559C5342}" destId="{E44FC2AA-2B26-E245-AF81-09AF97924F4B}" srcOrd="0" destOrd="0" presId="urn:microsoft.com/office/officeart/2005/8/layout/orgChart1"/>
    <dgm:cxn modelId="{568F72D9-816F-D14F-AB70-09351395BB7C}" type="presParOf" srcId="{C874340C-70EC-CA4C-B960-03B4559C5342}" destId="{A3481EE7-EEEB-6C42-BD53-D677C255988D}" srcOrd="1" destOrd="0" presId="urn:microsoft.com/office/officeart/2005/8/layout/orgChart1"/>
    <dgm:cxn modelId="{FAA1B37C-ECDC-4645-A17B-F90A3AF60D27}" type="presParOf" srcId="{A3481EE7-EEEB-6C42-BD53-D677C255988D}" destId="{F78EF8B6-5275-524B-B6F8-401B7C77BBEB}" srcOrd="0" destOrd="0" presId="urn:microsoft.com/office/officeart/2005/8/layout/orgChart1"/>
    <dgm:cxn modelId="{0A09C9CF-C6CC-E243-AE97-96DA1570BEA9}" type="presParOf" srcId="{F78EF8B6-5275-524B-B6F8-401B7C77BBEB}" destId="{B7848EB1-A408-0741-8481-87BC6E5ED358}" srcOrd="0" destOrd="0" presId="urn:microsoft.com/office/officeart/2005/8/layout/orgChart1"/>
    <dgm:cxn modelId="{28990862-E5C5-A849-AD37-479357DA8F9A}" type="presParOf" srcId="{F78EF8B6-5275-524B-B6F8-401B7C77BBEB}" destId="{25B50004-1C21-7543-A7D9-11B53FDF907F}" srcOrd="1" destOrd="0" presId="urn:microsoft.com/office/officeart/2005/8/layout/orgChart1"/>
    <dgm:cxn modelId="{552C9913-7383-7548-B24E-E7C74A7F9B06}" type="presParOf" srcId="{A3481EE7-EEEB-6C42-BD53-D677C255988D}" destId="{F2AD725C-4548-0844-915E-EF50D6CB60AB}" srcOrd="1" destOrd="0" presId="urn:microsoft.com/office/officeart/2005/8/layout/orgChart1"/>
    <dgm:cxn modelId="{02E5F9DA-B821-D347-A647-16FFD2876807}" type="presParOf" srcId="{A3481EE7-EEEB-6C42-BD53-D677C255988D}" destId="{CE2FA41B-310C-694E-A7CC-7E055EAC5A73}" srcOrd="2" destOrd="0" presId="urn:microsoft.com/office/officeart/2005/8/layout/orgChart1"/>
    <dgm:cxn modelId="{77E7BE30-A03D-EE44-895B-EEEB09421F33}" type="presParOf" srcId="{5ABAAD0E-0716-7842-B84D-CBE690D15B46}" destId="{0CEB35E7-4292-3C47-A038-7CB690B742B8}" srcOrd="2" destOrd="0" presId="urn:microsoft.com/office/officeart/2005/8/layout/orgChart1"/>
    <dgm:cxn modelId="{6206C81E-6BFB-8B4D-A620-A6AEA2323309}" type="presParOf" srcId="{F794F727-EF30-2740-A779-1DD1E8E95DA1}" destId="{C20C41C0-DA18-BA4B-8E39-F342EF2CED2C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859A7F46-08B8-F346-B158-33AF7AB12715}" type="doc">
      <dgm:prSet loTypeId="urn:microsoft.com/office/officeart/2005/8/layout/orgChart1" loCatId="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en-US"/>
        </a:p>
      </dgm:t>
    </dgm:pt>
    <dgm:pt modelId="{50CC7EC1-F4A3-8F46-86CD-01C6BA0DC084}">
      <dgm:prSet phldrT="[Text]"/>
      <dgm:spPr/>
      <dgm:t>
        <a:bodyPr/>
        <a:lstStyle/>
        <a:p>
          <a:r>
            <a:rPr lang="en-US" dirty="0" smtClean="0"/>
            <a:t>eduGain Support</a:t>
          </a:r>
          <a:endParaRPr lang="en-US" dirty="0"/>
        </a:p>
      </dgm:t>
    </dgm:pt>
    <dgm:pt modelId="{8C85C45F-E069-F040-A704-F9921F945672}" type="parTrans" cxnId="{805A6744-2DDC-A64F-8F78-F8AE585B9BCB}">
      <dgm:prSet/>
      <dgm:spPr/>
      <dgm:t>
        <a:bodyPr/>
        <a:lstStyle/>
        <a:p>
          <a:endParaRPr lang="en-US"/>
        </a:p>
      </dgm:t>
    </dgm:pt>
    <dgm:pt modelId="{D073D6F3-CCB6-7449-B311-B5DFAACF0476}" type="sibTrans" cxnId="{805A6744-2DDC-A64F-8F78-F8AE585B9BCB}">
      <dgm:prSet/>
      <dgm:spPr/>
      <dgm:t>
        <a:bodyPr/>
        <a:lstStyle/>
        <a:p>
          <a:endParaRPr lang="en-US"/>
        </a:p>
      </dgm:t>
    </dgm:pt>
    <dgm:pt modelId="{30ADA632-6DA6-B34C-94BE-BD2BDE0239E6}">
      <dgm:prSet phldrT="[Text]"/>
      <dgm:spPr/>
      <dgm:t>
        <a:bodyPr/>
        <a:lstStyle/>
        <a:p>
          <a:r>
            <a:rPr lang="en-US" dirty="0" err="1" smtClean="0"/>
            <a:t>Incommon</a:t>
          </a:r>
          <a:endParaRPr lang="en-US" dirty="0"/>
        </a:p>
      </dgm:t>
    </dgm:pt>
    <dgm:pt modelId="{CF7BF9FD-7AF5-094F-B814-0FDA348B46FA}" type="parTrans" cxnId="{E7E706CD-7EA9-D34A-A33D-8D4C837DE373}">
      <dgm:prSet/>
      <dgm:spPr/>
      <dgm:t>
        <a:bodyPr/>
        <a:lstStyle/>
        <a:p>
          <a:endParaRPr lang="en-US"/>
        </a:p>
      </dgm:t>
    </dgm:pt>
    <dgm:pt modelId="{82D7D6E3-59BC-7446-9837-EFCE44C28DB1}" type="sibTrans" cxnId="{E7E706CD-7EA9-D34A-A33D-8D4C837DE373}">
      <dgm:prSet/>
      <dgm:spPr/>
      <dgm:t>
        <a:bodyPr/>
        <a:lstStyle/>
        <a:p>
          <a:endParaRPr lang="en-US"/>
        </a:p>
      </dgm:t>
    </dgm:pt>
    <dgm:pt modelId="{623712E0-0B87-9040-A25A-DF70345A6EE1}">
      <dgm:prSet phldrT="[Text]"/>
      <dgm:spPr/>
      <dgm:t>
        <a:bodyPr/>
        <a:lstStyle/>
        <a:p>
          <a:r>
            <a:rPr lang="en-US" dirty="0" err="1" smtClean="0"/>
            <a:t>SURFconext</a:t>
          </a:r>
          <a:endParaRPr lang="en-US" dirty="0"/>
        </a:p>
      </dgm:t>
    </dgm:pt>
    <dgm:pt modelId="{66F38D20-0414-BA4D-A8F7-B3B7A887DEFC}" type="parTrans" cxnId="{BE117516-9402-8840-A69D-1439F4A377F2}">
      <dgm:prSet/>
      <dgm:spPr/>
      <dgm:t>
        <a:bodyPr/>
        <a:lstStyle/>
        <a:p>
          <a:endParaRPr lang="en-US"/>
        </a:p>
      </dgm:t>
    </dgm:pt>
    <dgm:pt modelId="{7EF29F94-D4F7-B844-BA5D-69FF011D5A9D}" type="sibTrans" cxnId="{BE117516-9402-8840-A69D-1439F4A377F2}">
      <dgm:prSet/>
      <dgm:spPr/>
      <dgm:t>
        <a:bodyPr/>
        <a:lstStyle/>
        <a:p>
          <a:endParaRPr lang="en-US"/>
        </a:p>
      </dgm:t>
    </dgm:pt>
    <dgm:pt modelId="{6D55A0B3-9307-2F4E-91D7-18499D789F43}">
      <dgm:prSet phldrT="[Text]"/>
      <dgm:spPr>
        <a:solidFill>
          <a:srgbClr val="008000"/>
        </a:solidFill>
      </dgm:spPr>
      <dgm:t>
        <a:bodyPr/>
        <a:lstStyle/>
        <a:p>
          <a:r>
            <a:rPr lang="en-US" dirty="0" smtClean="0"/>
            <a:t>IDEM</a:t>
          </a:r>
          <a:endParaRPr lang="en-US" dirty="0"/>
        </a:p>
      </dgm:t>
    </dgm:pt>
    <dgm:pt modelId="{6A9318D9-CD0F-5448-9AAC-42BF43FC122B}" type="parTrans" cxnId="{41095682-8318-7748-8B1F-A3072DF80712}">
      <dgm:prSet/>
      <dgm:spPr/>
      <dgm:t>
        <a:bodyPr/>
        <a:lstStyle/>
        <a:p>
          <a:endParaRPr lang="en-US"/>
        </a:p>
      </dgm:t>
    </dgm:pt>
    <dgm:pt modelId="{8F7A85C5-5E17-CB43-9BCF-71E9C8BAF029}" type="sibTrans" cxnId="{41095682-8318-7748-8B1F-A3072DF80712}">
      <dgm:prSet/>
      <dgm:spPr/>
      <dgm:t>
        <a:bodyPr/>
        <a:lstStyle/>
        <a:p>
          <a:endParaRPr lang="en-US"/>
        </a:p>
      </dgm:t>
    </dgm:pt>
    <dgm:pt modelId="{575833F5-F0D0-F845-A922-95CFD6E82A63}">
      <dgm:prSet phldrT="[Text]"/>
      <dgm:spPr>
        <a:solidFill>
          <a:srgbClr val="ED7D30"/>
        </a:solidFill>
      </dgm:spPr>
      <dgm:t>
        <a:bodyPr/>
        <a:lstStyle/>
        <a:p>
          <a:r>
            <a:rPr lang="en-US" dirty="0" smtClean="0"/>
            <a:t>LIGO </a:t>
          </a:r>
          <a:endParaRPr lang="en-US" dirty="0"/>
        </a:p>
      </dgm:t>
    </dgm:pt>
    <dgm:pt modelId="{80FA94F1-2C94-6248-8E0A-396A9EBB2949}" type="parTrans" cxnId="{A331A314-1DAD-EB45-B46C-CC7FD07333F5}">
      <dgm:prSet/>
      <dgm:spPr/>
      <dgm:t>
        <a:bodyPr/>
        <a:lstStyle/>
        <a:p>
          <a:endParaRPr lang="en-US"/>
        </a:p>
      </dgm:t>
    </dgm:pt>
    <dgm:pt modelId="{C8A6A9AE-5AB1-0345-BCF0-6B1D5C7A6704}" type="sibTrans" cxnId="{A331A314-1DAD-EB45-B46C-CC7FD07333F5}">
      <dgm:prSet/>
      <dgm:spPr/>
      <dgm:t>
        <a:bodyPr/>
        <a:lstStyle/>
        <a:p>
          <a:endParaRPr lang="en-US"/>
        </a:p>
      </dgm:t>
    </dgm:pt>
    <dgm:pt modelId="{45338563-6D8D-7E4E-87D5-70F16512854D}">
      <dgm:prSet phldrT="[Text]"/>
      <dgm:spPr>
        <a:solidFill>
          <a:srgbClr val="008000"/>
        </a:solidFill>
      </dgm:spPr>
      <dgm:t>
        <a:bodyPr/>
        <a:lstStyle/>
        <a:p>
          <a:r>
            <a:rPr lang="en-US" dirty="0" smtClean="0"/>
            <a:t>INFN</a:t>
          </a:r>
          <a:endParaRPr lang="en-US" dirty="0"/>
        </a:p>
      </dgm:t>
    </dgm:pt>
    <dgm:pt modelId="{65DCAD71-839E-A54B-8DA8-CCC3F72C98E8}" type="parTrans" cxnId="{A2F29A97-0984-1D46-8DE8-89CBD76A0796}">
      <dgm:prSet/>
      <dgm:spPr/>
      <dgm:t>
        <a:bodyPr/>
        <a:lstStyle/>
        <a:p>
          <a:endParaRPr lang="en-US"/>
        </a:p>
      </dgm:t>
    </dgm:pt>
    <dgm:pt modelId="{ACD52F5C-12A9-E345-989D-9DD51F9DB722}" type="sibTrans" cxnId="{A2F29A97-0984-1D46-8DE8-89CBD76A0796}">
      <dgm:prSet/>
      <dgm:spPr/>
      <dgm:t>
        <a:bodyPr/>
        <a:lstStyle/>
        <a:p>
          <a:endParaRPr lang="en-US"/>
        </a:p>
      </dgm:t>
    </dgm:pt>
    <dgm:pt modelId="{DCE13D43-7B89-EA4F-9D04-0CBC129220CF}">
      <dgm:prSet phldrT="[Text]"/>
      <dgm:spPr/>
      <dgm:t>
        <a:bodyPr/>
        <a:lstStyle/>
        <a:p>
          <a:r>
            <a:rPr lang="en-US" dirty="0" smtClean="0"/>
            <a:t>SWITCH-AAI</a:t>
          </a:r>
          <a:endParaRPr lang="en-US" dirty="0"/>
        </a:p>
      </dgm:t>
    </dgm:pt>
    <dgm:pt modelId="{11A07E70-6694-FC41-AF63-8716E424064A}" type="parTrans" cxnId="{537AA9AA-0DB9-7E40-9A16-B7D9393D1153}">
      <dgm:prSet/>
      <dgm:spPr/>
      <dgm:t>
        <a:bodyPr/>
        <a:lstStyle/>
        <a:p>
          <a:endParaRPr lang="en-US"/>
        </a:p>
      </dgm:t>
    </dgm:pt>
    <dgm:pt modelId="{7FDA91F6-459D-0949-A73B-40B4F6683815}" type="sibTrans" cxnId="{537AA9AA-0DB9-7E40-9A16-B7D9393D1153}">
      <dgm:prSet/>
      <dgm:spPr/>
      <dgm:t>
        <a:bodyPr/>
        <a:lstStyle/>
        <a:p>
          <a:endParaRPr lang="en-US"/>
        </a:p>
      </dgm:t>
    </dgm:pt>
    <dgm:pt modelId="{E63F52D8-9A36-4045-90C4-B0CB853EE8AC}">
      <dgm:prSet phldrT="[Text]"/>
      <dgm:spPr>
        <a:solidFill>
          <a:srgbClr val="ED7D30"/>
        </a:solidFill>
      </dgm:spPr>
      <dgm:t>
        <a:bodyPr/>
        <a:lstStyle/>
        <a:p>
          <a:r>
            <a:rPr lang="en-US" dirty="0" smtClean="0"/>
            <a:t>CERN</a:t>
          </a:r>
          <a:endParaRPr lang="en-US" dirty="0"/>
        </a:p>
      </dgm:t>
    </dgm:pt>
    <dgm:pt modelId="{9EFC3422-D376-174A-883E-F8B7A96426A4}" type="parTrans" cxnId="{4389C8A9-C6A5-6347-8889-42B90CB49274}">
      <dgm:prSet/>
      <dgm:spPr/>
      <dgm:t>
        <a:bodyPr/>
        <a:lstStyle/>
        <a:p>
          <a:endParaRPr lang="en-US"/>
        </a:p>
      </dgm:t>
    </dgm:pt>
    <dgm:pt modelId="{1B7C854A-4900-6143-A36D-4CB9CBE3360A}" type="sibTrans" cxnId="{4389C8A9-C6A5-6347-8889-42B90CB49274}">
      <dgm:prSet/>
      <dgm:spPr/>
      <dgm:t>
        <a:bodyPr/>
        <a:lstStyle/>
        <a:p>
          <a:endParaRPr lang="en-US"/>
        </a:p>
      </dgm:t>
    </dgm:pt>
    <dgm:pt modelId="{3359D7B3-559A-2844-9864-70C50421DF0B}">
      <dgm:prSet phldrT="[Text]"/>
      <dgm:spPr>
        <a:solidFill>
          <a:srgbClr val="008000"/>
        </a:solidFill>
      </dgm:spPr>
      <dgm:t>
        <a:bodyPr/>
        <a:lstStyle/>
        <a:p>
          <a:r>
            <a:rPr lang="en-US" dirty="0" err="1" smtClean="0"/>
            <a:t>Nikhef</a:t>
          </a:r>
          <a:r>
            <a:rPr lang="en-US" dirty="0" smtClean="0"/>
            <a:t> </a:t>
          </a:r>
          <a:r>
            <a:rPr lang="en-US" dirty="0" err="1" smtClean="0"/>
            <a:t>RCAuth</a:t>
          </a:r>
          <a:endParaRPr lang="en-US" dirty="0"/>
        </a:p>
      </dgm:t>
    </dgm:pt>
    <dgm:pt modelId="{35822590-A0A6-1746-B565-298E89ACED6F}" type="parTrans" cxnId="{B0611744-22D2-F844-9E12-0EA88A289B00}">
      <dgm:prSet/>
      <dgm:spPr/>
      <dgm:t>
        <a:bodyPr/>
        <a:lstStyle/>
        <a:p>
          <a:endParaRPr lang="en-US"/>
        </a:p>
      </dgm:t>
    </dgm:pt>
    <dgm:pt modelId="{F1C32DB1-BFC0-C549-86BC-7493DE2270FD}" type="sibTrans" cxnId="{B0611744-22D2-F844-9E12-0EA88A289B00}">
      <dgm:prSet/>
      <dgm:spPr/>
      <dgm:t>
        <a:bodyPr/>
        <a:lstStyle/>
        <a:p>
          <a:endParaRPr lang="en-US"/>
        </a:p>
      </dgm:t>
    </dgm:pt>
    <dgm:pt modelId="{5D40953B-3C86-5F42-B680-C6A5BF5FEB7B}" type="pres">
      <dgm:prSet presAssocID="{859A7F46-08B8-F346-B158-33AF7AB12715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F794F727-EF30-2740-A779-1DD1E8E95DA1}" type="pres">
      <dgm:prSet presAssocID="{50CC7EC1-F4A3-8F46-86CD-01C6BA0DC084}" presName="hierRoot1" presStyleCnt="0">
        <dgm:presLayoutVars>
          <dgm:hierBranch val="init"/>
        </dgm:presLayoutVars>
      </dgm:prSet>
      <dgm:spPr/>
    </dgm:pt>
    <dgm:pt modelId="{9426A756-BC61-B94D-A68D-1089E8F68962}" type="pres">
      <dgm:prSet presAssocID="{50CC7EC1-F4A3-8F46-86CD-01C6BA0DC084}" presName="rootComposite1" presStyleCnt="0"/>
      <dgm:spPr/>
    </dgm:pt>
    <dgm:pt modelId="{A96CC031-D6D7-994A-B999-0E5BB5072A38}" type="pres">
      <dgm:prSet presAssocID="{50CC7EC1-F4A3-8F46-86CD-01C6BA0DC084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75A1F7CA-247E-CC41-B33A-51AC704797F0}" type="pres">
      <dgm:prSet presAssocID="{50CC7EC1-F4A3-8F46-86CD-01C6BA0DC084}" presName="rootConnector1" presStyleLbl="node1" presStyleIdx="0" presStyleCnt="0"/>
      <dgm:spPr/>
      <dgm:t>
        <a:bodyPr/>
        <a:lstStyle/>
        <a:p>
          <a:endParaRPr lang="en-US"/>
        </a:p>
      </dgm:t>
    </dgm:pt>
    <dgm:pt modelId="{3C51F18E-E59D-B64B-AEC2-8BAAF3A21B74}" type="pres">
      <dgm:prSet presAssocID="{50CC7EC1-F4A3-8F46-86CD-01C6BA0DC084}" presName="hierChild2" presStyleCnt="0"/>
      <dgm:spPr/>
    </dgm:pt>
    <dgm:pt modelId="{944AADAE-613C-954B-9547-6B8A6203E31C}" type="pres">
      <dgm:prSet presAssocID="{11A07E70-6694-FC41-AF63-8716E424064A}" presName="Name37" presStyleLbl="parChTrans1D2" presStyleIdx="0" presStyleCnt="4"/>
      <dgm:spPr/>
      <dgm:t>
        <a:bodyPr/>
        <a:lstStyle/>
        <a:p>
          <a:endParaRPr lang="en-US"/>
        </a:p>
      </dgm:t>
    </dgm:pt>
    <dgm:pt modelId="{6930A3ED-14E5-B74B-977B-E8C50CB736B3}" type="pres">
      <dgm:prSet presAssocID="{DCE13D43-7B89-EA4F-9D04-0CBC129220CF}" presName="hierRoot2" presStyleCnt="0">
        <dgm:presLayoutVars>
          <dgm:hierBranch val="init"/>
        </dgm:presLayoutVars>
      </dgm:prSet>
      <dgm:spPr/>
    </dgm:pt>
    <dgm:pt modelId="{7715E65C-616B-0741-94E9-62A33907F042}" type="pres">
      <dgm:prSet presAssocID="{DCE13D43-7B89-EA4F-9D04-0CBC129220CF}" presName="rootComposite" presStyleCnt="0"/>
      <dgm:spPr/>
    </dgm:pt>
    <dgm:pt modelId="{2340E5F0-EC33-4248-AF40-9B53E5969D4E}" type="pres">
      <dgm:prSet presAssocID="{DCE13D43-7B89-EA4F-9D04-0CBC129220CF}" presName="rootText" presStyleLbl="node2" presStyleIdx="0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E22BCE3F-AEFF-FB4F-B431-063B91617232}" type="pres">
      <dgm:prSet presAssocID="{DCE13D43-7B89-EA4F-9D04-0CBC129220CF}" presName="rootConnector" presStyleLbl="node2" presStyleIdx="0" presStyleCnt="4"/>
      <dgm:spPr/>
      <dgm:t>
        <a:bodyPr/>
        <a:lstStyle/>
        <a:p>
          <a:endParaRPr lang="en-US"/>
        </a:p>
      </dgm:t>
    </dgm:pt>
    <dgm:pt modelId="{B81D71DC-4AC8-B04C-9415-57D3955026BD}" type="pres">
      <dgm:prSet presAssocID="{DCE13D43-7B89-EA4F-9D04-0CBC129220CF}" presName="hierChild4" presStyleCnt="0"/>
      <dgm:spPr/>
    </dgm:pt>
    <dgm:pt modelId="{20450CD0-BF1C-8141-9E4F-AFD21CB95CD4}" type="pres">
      <dgm:prSet presAssocID="{9EFC3422-D376-174A-883E-F8B7A96426A4}" presName="Name37" presStyleLbl="parChTrans1D3" presStyleIdx="0" presStyleCnt="4"/>
      <dgm:spPr/>
      <dgm:t>
        <a:bodyPr/>
        <a:lstStyle/>
        <a:p>
          <a:endParaRPr lang="en-US"/>
        </a:p>
      </dgm:t>
    </dgm:pt>
    <dgm:pt modelId="{5A5489FC-CE74-EA44-A394-F76C0239AB5E}" type="pres">
      <dgm:prSet presAssocID="{E63F52D8-9A36-4045-90C4-B0CB853EE8AC}" presName="hierRoot2" presStyleCnt="0">
        <dgm:presLayoutVars>
          <dgm:hierBranch val="init"/>
        </dgm:presLayoutVars>
      </dgm:prSet>
      <dgm:spPr/>
    </dgm:pt>
    <dgm:pt modelId="{54BA8838-2031-3B41-984A-1F092344A562}" type="pres">
      <dgm:prSet presAssocID="{E63F52D8-9A36-4045-90C4-B0CB853EE8AC}" presName="rootComposite" presStyleCnt="0"/>
      <dgm:spPr/>
    </dgm:pt>
    <dgm:pt modelId="{EE8C548B-EFE2-7848-B6E8-B97209EC5037}" type="pres">
      <dgm:prSet presAssocID="{E63F52D8-9A36-4045-90C4-B0CB853EE8AC}" presName="rootText" presStyleLbl="node3" presStyleIdx="0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4C4D0AF1-02BE-864D-AF36-C856DF084D4E}" type="pres">
      <dgm:prSet presAssocID="{E63F52D8-9A36-4045-90C4-B0CB853EE8AC}" presName="rootConnector" presStyleLbl="node3" presStyleIdx="0" presStyleCnt="4"/>
      <dgm:spPr/>
      <dgm:t>
        <a:bodyPr/>
        <a:lstStyle/>
        <a:p>
          <a:endParaRPr lang="en-US"/>
        </a:p>
      </dgm:t>
    </dgm:pt>
    <dgm:pt modelId="{75086DC7-7C32-6343-9321-C2CDD1CFC231}" type="pres">
      <dgm:prSet presAssocID="{E63F52D8-9A36-4045-90C4-B0CB853EE8AC}" presName="hierChild4" presStyleCnt="0"/>
      <dgm:spPr/>
    </dgm:pt>
    <dgm:pt modelId="{A62B200D-00EA-A54E-AFCE-00EA137F39E9}" type="pres">
      <dgm:prSet presAssocID="{E63F52D8-9A36-4045-90C4-B0CB853EE8AC}" presName="hierChild5" presStyleCnt="0"/>
      <dgm:spPr/>
    </dgm:pt>
    <dgm:pt modelId="{F8A0BB89-09F1-6A4E-9477-5AFA42A5F705}" type="pres">
      <dgm:prSet presAssocID="{DCE13D43-7B89-EA4F-9D04-0CBC129220CF}" presName="hierChild5" presStyleCnt="0"/>
      <dgm:spPr/>
    </dgm:pt>
    <dgm:pt modelId="{B3194AB8-9F4A-3B49-8B67-3D16CBF25256}" type="pres">
      <dgm:prSet presAssocID="{CF7BF9FD-7AF5-094F-B814-0FDA348B46FA}" presName="Name37" presStyleLbl="parChTrans1D2" presStyleIdx="1" presStyleCnt="4"/>
      <dgm:spPr/>
      <dgm:t>
        <a:bodyPr/>
        <a:lstStyle/>
        <a:p>
          <a:endParaRPr lang="en-US"/>
        </a:p>
      </dgm:t>
    </dgm:pt>
    <dgm:pt modelId="{051F5433-C2B4-7049-ACD1-327BFE088D02}" type="pres">
      <dgm:prSet presAssocID="{30ADA632-6DA6-B34C-94BE-BD2BDE0239E6}" presName="hierRoot2" presStyleCnt="0">
        <dgm:presLayoutVars>
          <dgm:hierBranch val="init"/>
        </dgm:presLayoutVars>
      </dgm:prSet>
      <dgm:spPr/>
    </dgm:pt>
    <dgm:pt modelId="{E7AEDAB6-02A4-984E-9579-AF9DDB2CAFB1}" type="pres">
      <dgm:prSet presAssocID="{30ADA632-6DA6-B34C-94BE-BD2BDE0239E6}" presName="rootComposite" presStyleCnt="0"/>
      <dgm:spPr/>
    </dgm:pt>
    <dgm:pt modelId="{FD83918B-F208-3642-9BF9-0D3DF79E08B8}" type="pres">
      <dgm:prSet presAssocID="{30ADA632-6DA6-B34C-94BE-BD2BDE0239E6}" presName="rootText" presStyleLbl="node2" presStyleIdx="1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F0A98640-8A86-D744-8BC6-F6FE25EB1E30}" type="pres">
      <dgm:prSet presAssocID="{30ADA632-6DA6-B34C-94BE-BD2BDE0239E6}" presName="rootConnector" presStyleLbl="node2" presStyleIdx="1" presStyleCnt="4"/>
      <dgm:spPr/>
      <dgm:t>
        <a:bodyPr/>
        <a:lstStyle/>
        <a:p>
          <a:endParaRPr lang="en-US"/>
        </a:p>
      </dgm:t>
    </dgm:pt>
    <dgm:pt modelId="{22F5139F-F378-E043-AF15-5CCB0370879A}" type="pres">
      <dgm:prSet presAssocID="{30ADA632-6DA6-B34C-94BE-BD2BDE0239E6}" presName="hierChild4" presStyleCnt="0"/>
      <dgm:spPr/>
    </dgm:pt>
    <dgm:pt modelId="{E62AEF42-4DC8-0D4D-95DC-66877C14997B}" type="pres">
      <dgm:prSet presAssocID="{80FA94F1-2C94-6248-8E0A-396A9EBB2949}" presName="Name37" presStyleLbl="parChTrans1D3" presStyleIdx="1" presStyleCnt="4"/>
      <dgm:spPr/>
      <dgm:t>
        <a:bodyPr/>
        <a:lstStyle/>
        <a:p>
          <a:endParaRPr lang="en-US"/>
        </a:p>
      </dgm:t>
    </dgm:pt>
    <dgm:pt modelId="{A7AE7874-F885-F447-82C4-56BC5E802C5B}" type="pres">
      <dgm:prSet presAssocID="{575833F5-F0D0-F845-A922-95CFD6E82A63}" presName="hierRoot2" presStyleCnt="0">
        <dgm:presLayoutVars>
          <dgm:hierBranch val="init"/>
        </dgm:presLayoutVars>
      </dgm:prSet>
      <dgm:spPr/>
    </dgm:pt>
    <dgm:pt modelId="{C5EEA6FE-FF09-274B-9CFE-8619C0E25AD6}" type="pres">
      <dgm:prSet presAssocID="{575833F5-F0D0-F845-A922-95CFD6E82A63}" presName="rootComposite" presStyleCnt="0"/>
      <dgm:spPr/>
    </dgm:pt>
    <dgm:pt modelId="{979934C8-527A-E74D-984A-3F3610780CB1}" type="pres">
      <dgm:prSet presAssocID="{575833F5-F0D0-F845-A922-95CFD6E82A63}" presName="rootText" presStyleLbl="node3" presStyleIdx="1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E207DC70-768D-AD49-AF64-E683CAE36064}" type="pres">
      <dgm:prSet presAssocID="{575833F5-F0D0-F845-A922-95CFD6E82A63}" presName="rootConnector" presStyleLbl="node3" presStyleIdx="1" presStyleCnt="4"/>
      <dgm:spPr/>
      <dgm:t>
        <a:bodyPr/>
        <a:lstStyle/>
        <a:p>
          <a:endParaRPr lang="en-US"/>
        </a:p>
      </dgm:t>
    </dgm:pt>
    <dgm:pt modelId="{E891EA2D-9E21-0B49-8488-EED14ED238BA}" type="pres">
      <dgm:prSet presAssocID="{575833F5-F0D0-F845-A922-95CFD6E82A63}" presName="hierChild4" presStyleCnt="0"/>
      <dgm:spPr/>
    </dgm:pt>
    <dgm:pt modelId="{ECB7D827-0439-BA4B-9D65-0650459C5B4D}" type="pres">
      <dgm:prSet presAssocID="{575833F5-F0D0-F845-A922-95CFD6E82A63}" presName="hierChild5" presStyleCnt="0"/>
      <dgm:spPr/>
    </dgm:pt>
    <dgm:pt modelId="{857E6F3D-1BEC-1341-A409-6D64F1515AC1}" type="pres">
      <dgm:prSet presAssocID="{30ADA632-6DA6-B34C-94BE-BD2BDE0239E6}" presName="hierChild5" presStyleCnt="0"/>
      <dgm:spPr/>
    </dgm:pt>
    <dgm:pt modelId="{FC5AA051-448B-3244-BCBC-C5B9689D3EB2}" type="pres">
      <dgm:prSet presAssocID="{66F38D20-0414-BA4D-A8F7-B3B7A887DEFC}" presName="Name37" presStyleLbl="parChTrans1D2" presStyleIdx="2" presStyleCnt="4"/>
      <dgm:spPr/>
      <dgm:t>
        <a:bodyPr/>
        <a:lstStyle/>
        <a:p>
          <a:endParaRPr lang="en-US"/>
        </a:p>
      </dgm:t>
    </dgm:pt>
    <dgm:pt modelId="{86917E10-0CA1-EB40-9A36-8DD22643B441}" type="pres">
      <dgm:prSet presAssocID="{623712E0-0B87-9040-A25A-DF70345A6EE1}" presName="hierRoot2" presStyleCnt="0">
        <dgm:presLayoutVars>
          <dgm:hierBranch val="init"/>
        </dgm:presLayoutVars>
      </dgm:prSet>
      <dgm:spPr/>
    </dgm:pt>
    <dgm:pt modelId="{EBAD253F-CF64-6E40-9AE6-3DCF60A7B057}" type="pres">
      <dgm:prSet presAssocID="{623712E0-0B87-9040-A25A-DF70345A6EE1}" presName="rootComposite" presStyleCnt="0"/>
      <dgm:spPr/>
    </dgm:pt>
    <dgm:pt modelId="{3BBF7826-FFAD-0B49-B301-84F697D9F2A2}" type="pres">
      <dgm:prSet presAssocID="{623712E0-0B87-9040-A25A-DF70345A6EE1}" presName="rootText" presStyleLbl="node2" presStyleIdx="2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45769E0B-20DC-2049-8805-7A312D7672F7}" type="pres">
      <dgm:prSet presAssocID="{623712E0-0B87-9040-A25A-DF70345A6EE1}" presName="rootConnector" presStyleLbl="node2" presStyleIdx="2" presStyleCnt="4"/>
      <dgm:spPr/>
      <dgm:t>
        <a:bodyPr/>
        <a:lstStyle/>
        <a:p>
          <a:endParaRPr lang="en-US"/>
        </a:p>
      </dgm:t>
    </dgm:pt>
    <dgm:pt modelId="{13F74043-F241-B94D-91FF-EE8637BA9DA8}" type="pres">
      <dgm:prSet presAssocID="{623712E0-0B87-9040-A25A-DF70345A6EE1}" presName="hierChild4" presStyleCnt="0"/>
      <dgm:spPr/>
    </dgm:pt>
    <dgm:pt modelId="{93F63D02-817A-0748-A9B5-8E89017856BD}" type="pres">
      <dgm:prSet presAssocID="{35822590-A0A6-1746-B565-298E89ACED6F}" presName="Name37" presStyleLbl="parChTrans1D3" presStyleIdx="2" presStyleCnt="4"/>
      <dgm:spPr/>
      <dgm:t>
        <a:bodyPr/>
        <a:lstStyle/>
        <a:p>
          <a:endParaRPr lang="en-US"/>
        </a:p>
      </dgm:t>
    </dgm:pt>
    <dgm:pt modelId="{02759A85-5A40-BF43-9EFF-BEEF8FE0656A}" type="pres">
      <dgm:prSet presAssocID="{3359D7B3-559A-2844-9864-70C50421DF0B}" presName="hierRoot2" presStyleCnt="0">
        <dgm:presLayoutVars>
          <dgm:hierBranch val="init"/>
        </dgm:presLayoutVars>
      </dgm:prSet>
      <dgm:spPr/>
    </dgm:pt>
    <dgm:pt modelId="{E457DD3F-73D9-1C41-802D-1F4E23AEF457}" type="pres">
      <dgm:prSet presAssocID="{3359D7B3-559A-2844-9864-70C50421DF0B}" presName="rootComposite" presStyleCnt="0"/>
      <dgm:spPr/>
    </dgm:pt>
    <dgm:pt modelId="{40EC0775-F2E9-5249-B683-1D9A8C7C6F31}" type="pres">
      <dgm:prSet presAssocID="{3359D7B3-559A-2844-9864-70C50421DF0B}" presName="rootText" presStyleLbl="node3" presStyleIdx="2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55DF707E-A1F9-1049-A361-A8E262D3F85D}" type="pres">
      <dgm:prSet presAssocID="{3359D7B3-559A-2844-9864-70C50421DF0B}" presName="rootConnector" presStyleLbl="node3" presStyleIdx="2" presStyleCnt="4"/>
      <dgm:spPr/>
      <dgm:t>
        <a:bodyPr/>
        <a:lstStyle/>
        <a:p>
          <a:endParaRPr lang="en-US"/>
        </a:p>
      </dgm:t>
    </dgm:pt>
    <dgm:pt modelId="{98C45E21-7564-1F4D-9B8D-35A211C33733}" type="pres">
      <dgm:prSet presAssocID="{3359D7B3-559A-2844-9864-70C50421DF0B}" presName="hierChild4" presStyleCnt="0"/>
      <dgm:spPr/>
    </dgm:pt>
    <dgm:pt modelId="{CD8E9CD7-452D-6C43-9E41-638F9D71A7C6}" type="pres">
      <dgm:prSet presAssocID="{3359D7B3-559A-2844-9864-70C50421DF0B}" presName="hierChild5" presStyleCnt="0"/>
      <dgm:spPr/>
    </dgm:pt>
    <dgm:pt modelId="{9D529862-37C4-7F4A-83CC-BA0D7A7306E3}" type="pres">
      <dgm:prSet presAssocID="{623712E0-0B87-9040-A25A-DF70345A6EE1}" presName="hierChild5" presStyleCnt="0"/>
      <dgm:spPr/>
    </dgm:pt>
    <dgm:pt modelId="{BE10E885-8017-7049-B22D-A7B49FCB4376}" type="pres">
      <dgm:prSet presAssocID="{6A9318D9-CD0F-5448-9AAC-42BF43FC122B}" presName="Name37" presStyleLbl="parChTrans1D2" presStyleIdx="3" presStyleCnt="4"/>
      <dgm:spPr/>
      <dgm:t>
        <a:bodyPr/>
        <a:lstStyle/>
        <a:p>
          <a:endParaRPr lang="en-US"/>
        </a:p>
      </dgm:t>
    </dgm:pt>
    <dgm:pt modelId="{5ABAAD0E-0716-7842-B84D-CBE690D15B46}" type="pres">
      <dgm:prSet presAssocID="{6D55A0B3-9307-2F4E-91D7-18499D789F43}" presName="hierRoot2" presStyleCnt="0">
        <dgm:presLayoutVars>
          <dgm:hierBranch val="init"/>
        </dgm:presLayoutVars>
      </dgm:prSet>
      <dgm:spPr/>
    </dgm:pt>
    <dgm:pt modelId="{CA239851-653A-4F46-A301-73AFC840C753}" type="pres">
      <dgm:prSet presAssocID="{6D55A0B3-9307-2F4E-91D7-18499D789F43}" presName="rootComposite" presStyleCnt="0"/>
      <dgm:spPr/>
    </dgm:pt>
    <dgm:pt modelId="{4F6740F5-D98D-124F-8F0D-45B3E42B3AD3}" type="pres">
      <dgm:prSet presAssocID="{6D55A0B3-9307-2F4E-91D7-18499D789F43}" presName="rootText" presStyleLbl="node2" presStyleIdx="3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C33BEB71-90A6-DB4D-9AD7-F6AA41F97623}" type="pres">
      <dgm:prSet presAssocID="{6D55A0B3-9307-2F4E-91D7-18499D789F43}" presName="rootConnector" presStyleLbl="node2" presStyleIdx="3" presStyleCnt="4"/>
      <dgm:spPr/>
      <dgm:t>
        <a:bodyPr/>
        <a:lstStyle/>
        <a:p>
          <a:endParaRPr lang="en-US"/>
        </a:p>
      </dgm:t>
    </dgm:pt>
    <dgm:pt modelId="{C874340C-70EC-CA4C-B960-03B4559C5342}" type="pres">
      <dgm:prSet presAssocID="{6D55A0B3-9307-2F4E-91D7-18499D789F43}" presName="hierChild4" presStyleCnt="0"/>
      <dgm:spPr/>
    </dgm:pt>
    <dgm:pt modelId="{E44FC2AA-2B26-E245-AF81-09AF97924F4B}" type="pres">
      <dgm:prSet presAssocID="{65DCAD71-839E-A54B-8DA8-CCC3F72C98E8}" presName="Name37" presStyleLbl="parChTrans1D3" presStyleIdx="3" presStyleCnt="4"/>
      <dgm:spPr/>
      <dgm:t>
        <a:bodyPr/>
        <a:lstStyle/>
        <a:p>
          <a:endParaRPr lang="en-US"/>
        </a:p>
      </dgm:t>
    </dgm:pt>
    <dgm:pt modelId="{A3481EE7-EEEB-6C42-BD53-D677C255988D}" type="pres">
      <dgm:prSet presAssocID="{45338563-6D8D-7E4E-87D5-70F16512854D}" presName="hierRoot2" presStyleCnt="0">
        <dgm:presLayoutVars>
          <dgm:hierBranch val="init"/>
        </dgm:presLayoutVars>
      </dgm:prSet>
      <dgm:spPr/>
    </dgm:pt>
    <dgm:pt modelId="{F78EF8B6-5275-524B-B6F8-401B7C77BBEB}" type="pres">
      <dgm:prSet presAssocID="{45338563-6D8D-7E4E-87D5-70F16512854D}" presName="rootComposite" presStyleCnt="0"/>
      <dgm:spPr/>
    </dgm:pt>
    <dgm:pt modelId="{B7848EB1-A408-0741-8481-87BC6E5ED358}" type="pres">
      <dgm:prSet presAssocID="{45338563-6D8D-7E4E-87D5-70F16512854D}" presName="rootText" presStyleLbl="node3" presStyleIdx="3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25B50004-1C21-7543-A7D9-11B53FDF907F}" type="pres">
      <dgm:prSet presAssocID="{45338563-6D8D-7E4E-87D5-70F16512854D}" presName="rootConnector" presStyleLbl="node3" presStyleIdx="3" presStyleCnt="4"/>
      <dgm:spPr/>
      <dgm:t>
        <a:bodyPr/>
        <a:lstStyle/>
        <a:p>
          <a:endParaRPr lang="en-US"/>
        </a:p>
      </dgm:t>
    </dgm:pt>
    <dgm:pt modelId="{F2AD725C-4548-0844-915E-EF50D6CB60AB}" type="pres">
      <dgm:prSet presAssocID="{45338563-6D8D-7E4E-87D5-70F16512854D}" presName="hierChild4" presStyleCnt="0"/>
      <dgm:spPr/>
    </dgm:pt>
    <dgm:pt modelId="{CE2FA41B-310C-694E-A7CC-7E055EAC5A73}" type="pres">
      <dgm:prSet presAssocID="{45338563-6D8D-7E4E-87D5-70F16512854D}" presName="hierChild5" presStyleCnt="0"/>
      <dgm:spPr/>
    </dgm:pt>
    <dgm:pt modelId="{0CEB35E7-4292-3C47-A038-7CB690B742B8}" type="pres">
      <dgm:prSet presAssocID="{6D55A0B3-9307-2F4E-91D7-18499D789F43}" presName="hierChild5" presStyleCnt="0"/>
      <dgm:spPr/>
    </dgm:pt>
    <dgm:pt modelId="{C20C41C0-DA18-BA4B-8E39-F342EF2CED2C}" type="pres">
      <dgm:prSet presAssocID="{50CC7EC1-F4A3-8F46-86CD-01C6BA0DC084}" presName="hierChild3" presStyleCnt="0"/>
      <dgm:spPr/>
    </dgm:pt>
  </dgm:ptLst>
  <dgm:cxnLst>
    <dgm:cxn modelId="{F355502F-ADC6-A448-B0E3-170A05ACFCBD}" type="presOf" srcId="{6A9318D9-CD0F-5448-9AAC-42BF43FC122B}" destId="{BE10E885-8017-7049-B22D-A7B49FCB4376}" srcOrd="0" destOrd="0" presId="urn:microsoft.com/office/officeart/2005/8/layout/orgChart1"/>
    <dgm:cxn modelId="{8EE20FA7-9490-A140-8D45-538062D95954}" type="presOf" srcId="{E63F52D8-9A36-4045-90C4-B0CB853EE8AC}" destId="{4C4D0AF1-02BE-864D-AF36-C856DF084D4E}" srcOrd="1" destOrd="0" presId="urn:microsoft.com/office/officeart/2005/8/layout/orgChart1"/>
    <dgm:cxn modelId="{8DD09FFC-3642-654E-B0CC-8D36896CD716}" type="presOf" srcId="{575833F5-F0D0-F845-A922-95CFD6E82A63}" destId="{979934C8-527A-E74D-984A-3F3610780CB1}" srcOrd="0" destOrd="0" presId="urn:microsoft.com/office/officeart/2005/8/layout/orgChart1"/>
    <dgm:cxn modelId="{B124313E-E7E4-8A41-80FB-1FC76E8B5547}" type="presOf" srcId="{45338563-6D8D-7E4E-87D5-70F16512854D}" destId="{B7848EB1-A408-0741-8481-87BC6E5ED358}" srcOrd="0" destOrd="0" presId="urn:microsoft.com/office/officeart/2005/8/layout/orgChart1"/>
    <dgm:cxn modelId="{0E865287-6CEF-D74A-B7CA-1D86D3C2F2F4}" type="presOf" srcId="{575833F5-F0D0-F845-A922-95CFD6E82A63}" destId="{E207DC70-768D-AD49-AF64-E683CAE36064}" srcOrd="1" destOrd="0" presId="urn:microsoft.com/office/officeart/2005/8/layout/orgChart1"/>
    <dgm:cxn modelId="{E509343E-78F8-DF4A-B257-1F0552643080}" type="presOf" srcId="{DCE13D43-7B89-EA4F-9D04-0CBC129220CF}" destId="{2340E5F0-EC33-4248-AF40-9B53E5969D4E}" srcOrd="0" destOrd="0" presId="urn:microsoft.com/office/officeart/2005/8/layout/orgChart1"/>
    <dgm:cxn modelId="{41095682-8318-7748-8B1F-A3072DF80712}" srcId="{50CC7EC1-F4A3-8F46-86CD-01C6BA0DC084}" destId="{6D55A0B3-9307-2F4E-91D7-18499D789F43}" srcOrd="3" destOrd="0" parTransId="{6A9318D9-CD0F-5448-9AAC-42BF43FC122B}" sibTransId="{8F7A85C5-5E17-CB43-9BCF-71E9C8BAF029}"/>
    <dgm:cxn modelId="{4389C8A9-C6A5-6347-8889-42B90CB49274}" srcId="{DCE13D43-7B89-EA4F-9D04-0CBC129220CF}" destId="{E63F52D8-9A36-4045-90C4-B0CB853EE8AC}" srcOrd="0" destOrd="0" parTransId="{9EFC3422-D376-174A-883E-F8B7A96426A4}" sibTransId="{1B7C854A-4900-6143-A36D-4CB9CBE3360A}"/>
    <dgm:cxn modelId="{40B91806-5791-1B49-A5C7-D3D174C7ABF8}" type="presOf" srcId="{E63F52D8-9A36-4045-90C4-B0CB853EE8AC}" destId="{EE8C548B-EFE2-7848-B6E8-B97209EC5037}" srcOrd="0" destOrd="0" presId="urn:microsoft.com/office/officeart/2005/8/layout/orgChart1"/>
    <dgm:cxn modelId="{2F0E093D-D4A9-C441-AFB5-6C28DFFFC4EB}" type="presOf" srcId="{6D55A0B3-9307-2F4E-91D7-18499D789F43}" destId="{4F6740F5-D98D-124F-8F0D-45B3E42B3AD3}" srcOrd="0" destOrd="0" presId="urn:microsoft.com/office/officeart/2005/8/layout/orgChart1"/>
    <dgm:cxn modelId="{2DC99793-1ECD-D94E-AC64-EE6C9A68477E}" type="presOf" srcId="{66F38D20-0414-BA4D-A8F7-B3B7A887DEFC}" destId="{FC5AA051-448B-3244-BCBC-C5B9689D3EB2}" srcOrd="0" destOrd="0" presId="urn:microsoft.com/office/officeart/2005/8/layout/orgChart1"/>
    <dgm:cxn modelId="{5D29226C-5727-E045-A4BD-C222B4B9F23D}" type="presOf" srcId="{3359D7B3-559A-2844-9864-70C50421DF0B}" destId="{55DF707E-A1F9-1049-A361-A8E262D3F85D}" srcOrd="1" destOrd="0" presId="urn:microsoft.com/office/officeart/2005/8/layout/orgChart1"/>
    <dgm:cxn modelId="{805A6744-2DDC-A64F-8F78-F8AE585B9BCB}" srcId="{859A7F46-08B8-F346-B158-33AF7AB12715}" destId="{50CC7EC1-F4A3-8F46-86CD-01C6BA0DC084}" srcOrd="0" destOrd="0" parTransId="{8C85C45F-E069-F040-A704-F9921F945672}" sibTransId="{D073D6F3-CCB6-7449-B311-B5DFAACF0476}"/>
    <dgm:cxn modelId="{F9637834-B499-6D4D-BCBF-89C8818A0CD4}" type="presOf" srcId="{859A7F46-08B8-F346-B158-33AF7AB12715}" destId="{5D40953B-3C86-5F42-B680-C6A5BF5FEB7B}" srcOrd="0" destOrd="0" presId="urn:microsoft.com/office/officeart/2005/8/layout/orgChart1"/>
    <dgm:cxn modelId="{793F2A0E-2810-B344-93D3-293BB89AE1FE}" type="presOf" srcId="{45338563-6D8D-7E4E-87D5-70F16512854D}" destId="{25B50004-1C21-7543-A7D9-11B53FDF907F}" srcOrd="1" destOrd="0" presId="urn:microsoft.com/office/officeart/2005/8/layout/orgChart1"/>
    <dgm:cxn modelId="{DD85169B-A78D-FF42-A1B4-B585D6E9E16C}" type="presOf" srcId="{3359D7B3-559A-2844-9864-70C50421DF0B}" destId="{40EC0775-F2E9-5249-B683-1D9A8C7C6F31}" srcOrd="0" destOrd="0" presId="urn:microsoft.com/office/officeart/2005/8/layout/orgChart1"/>
    <dgm:cxn modelId="{DF6B4EF9-2E20-FA49-95F6-A5E153CAC850}" type="presOf" srcId="{80FA94F1-2C94-6248-8E0A-396A9EBB2949}" destId="{E62AEF42-4DC8-0D4D-95DC-66877C14997B}" srcOrd="0" destOrd="0" presId="urn:microsoft.com/office/officeart/2005/8/layout/orgChart1"/>
    <dgm:cxn modelId="{B0611744-22D2-F844-9E12-0EA88A289B00}" srcId="{623712E0-0B87-9040-A25A-DF70345A6EE1}" destId="{3359D7B3-559A-2844-9864-70C50421DF0B}" srcOrd="0" destOrd="0" parTransId="{35822590-A0A6-1746-B565-298E89ACED6F}" sibTransId="{F1C32DB1-BFC0-C549-86BC-7493DE2270FD}"/>
    <dgm:cxn modelId="{398E621F-726E-8F45-899C-449D786F0074}" type="presOf" srcId="{DCE13D43-7B89-EA4F-9D04-0CBC129220CF}" destId="{E22BCE3F-AEFF-FB4F-B431-063B91617232}" srcOrd="1" destOrd="0" presId="urn:microsoft.com/office/officeart/2005/8/layout/orgChart1"/>
    <dgm:cxn modelId="{4F8EA6CE-2857-3D49-A651-666C5E260A15}" type="presOf" srcId="{50CC7EC1-F4A3-8F46-86CD-01C6BA0DC084}" destId="{A96CC031-D6D7-994A-B999-0E5BB5072A38}" srcOrd="0" destOrd="0" presId="urn:microsoft.com/office/officeart/2005/8/layout/orgChart1"/>
    <dgm:cxn modelId="{4F7F4AEA-4915-E749-B8A6-D21DA859A7A6}" type="presOf" srcId="{35822590-A0A6-1746-B565-298E89ACED6F}" destId="{93F63D02-817A-0748-A9B5-8E89017856BD}" srcOrd="0" destOrd="0" presId="urn:microsoft.com/office/officeart/2005/8/layout/orgChart1"/>
    <dgm:cxn modelId="{A2F29A97-0984-1D46-8DE8-89CBD76A0796}" srcId="{6D55A0B3-9307-2F4E-91D7-18499D789F43}" destId="{45338563-6D8D-7E4E-87D5-70F16512854D}" srcOrd="0" destOrd="0" parTransId="{65DCAD71-839E-A54B-8DA8-CCC3F72C98E8}" sibTransId="{ACD52F5C-12A9-E345-989D-9DD51F9DB722}"/>
    <dgm:cxn modelId="{298D2DDD-1054-B44A-9F16-A39718971AF1}" type="presOf" srcId="{9EFC3422-D376-174A-883E-F8B7A96426A4}" destId="{20450CD0-BF1C-8141-9E4F-AFD21CB95CD4}" srcOrd="0" destOrd="0" presId="urn:microsoft.com/office/officeart/2005/8/layout/orgChart1"/>
    <dgm:cxn modelId="{B4055223-C2FD-CC47-826A-C8379CE46401}" type="presOf" srcId="{30ADA632-6DA6-B34C-94BE-BD2BDE0239E6}" destId="{FD83918B-F208-3642-9BF9-0D3DF79E08B8}" srcOrd="0" destOrd="0" presId="urn:microsoft.com/office/officeart/2005/8/layout/orgChart1"/>
    <dgm:cxn modelId="{537AA9AA-0DB9-7E40-9A16-B7D9393D1153}" srcId="{50CC7EC1-F4A3-8F46-86CD-01C6BA0DC084}" destId="{DCE13D43-7B89-EA4F-9D04-0CBC129220CF}" srcOrd="0" destOrd="0" parTransId="{11A07E70-6694-FC41-AF63-8716E424064A}" sibTransId="{7FDA91F6-459D-0949-A73B-40B4F6683815}"/>
    <dgm:cxn modelId="{473EBE0D-8B90-A940-96CC-2A8EACE73FEC}" type="presOf" srcId="{CF7BF9FD-7AF5-094F-B814-0FDA348B46FA}" destId="{B3194AB8-9F4A-3B49-8B67-3D16CBF25256}" srcOrd="0" destOrd="0" presId="urn:microsoft.com/office/officeart/2005/8/layout/orgChart1"/>
    <dgm:cxn modelId="{A331A314-1DAD-EB45-B46C-CC7FD07333F5}" srcId="{30ADA632-6DA6-B34C-94BE-BD2BDE0239E6}" destId="{575833F5-F0D0-F845-A922-95CFD6E82A63}" srcOrd="0" destOrd="0" parTransId="{80FA94F1-2C94-6248-8E0A-396A9EBB2949}" sibTransId="{C8A6A9AE-5AB1-0345-BCF0-6B1D5C7A6704}"/>
    <dgm:cxn modelId="{B13F8F3C-75B6-004C-94E4-86FE0D3B3B39}" type="presOf" srcId="{11A07E70-6694-FC41-AF63-8716E424064A}" destId="{944AADAE-613C-954B-9547-6B8A6203E31C}" srcOrd="0" destOrd="0" presId="urn:microsoft.com/office/officeart/2005/8/layout/orgChart1"/>
    <dgm:cxn modelId="{D713FA6F-42D1-1C4B-8208-9FF20126161E}" type="presOf" srcId="{30ADA632-6DA6-B34C-94BE-BD2BDE0239E6}" destId="{F0A98640-8A86-D744-8BC6-F6FE25EB1E30}" srcOrd="1" destOrd="0" presId="urn:microsoft.com/office/officeart/2005/8/layout/orgChart1"/>
    <dgm:cxn modelId="{E7E706CD-7EA9-D34A-A33D-8D4C837DE373}" srcId="{50CC7EC1-F4A3-8F46-86CD-01C6BA0DC084}" destId="{30ADA632-6DA6-B34C-94BE-BD2BDE0239E6}" srcOrd="1" destOrd="0" parTransId="{CF7BF9FD-7AF5-094F-B814-0FDA348B46FA}" sibTransId="{82D7D6E3-59BC-7446-9837-EFCE44C28DB1}"/>
    <dgm:cxn modelId="{A5701112-4391-3645-9A16-A55143C422C8}" type="presOf" srcId="{623712E0-0B87-9040-A25A-DF70345A6EE1}" destId="{45769E0B-20DC-2049-8805-7A312D7672F7}" srcOrd="1" destOrd="0" presId="urn:microsoft.com/office/officeart/2005/8/layout/orgChart1"/>
    <dgm:cxn modelId="{A030BB6B-C019-2048-A443-E00D106E41CD}" type="presOf" srcId="{65DCAD71-839E-A54B-8DA8-CCC3F72C98E8}" destId="{E44FC2AA-2B26-E245-AF81-09AF97924F4B}" srcOrd="0" destOrd="0" presId="urn:microsoft.com/office/officeart/2005/8/layout/orgChart1"/>
    <dgm:cxn modelId="{30D5DF26-3F48-714A-A898-F842C9E7155C}" type="presOf" srcId="{50CC7EC1-F4A3-8F46-86CD-01C6BA0DC084}" destId="{75A1F7CA-247E-CC41-B33A-51AC704797F0}" srcOrd="1" destOrd="0" presId="urn:microsoft.com/office/officeart/2005/8/layout/orgChart1"/>
    <dgm:cxn modelId="{A0D293DA-020B-8F45-BCBF-166E11A30925}" type="presOf" srcId="{6D55A0B3-9307-2F4E-91D7-18499D789F43}" destId="{C33BEB71-90A6-DB4D-9AD7-F6AA41F97623}" srcOrd="1" destOrd="0" presId="urn:microsoft.com/office/officeart/2005/8/layout/orgChart1"/>
    <dgm:cxn modelId="{BE117516-9402-8840-A69D-1439F4A377F2}" srcId="{50CC7EC1-F4A3-8F46-86CD-01C6BA0DC084}" destId="{623712E0-0B87-9040-A25A-DF70345A6EE1}" srcOrd="2" destOrd="0" parTransId="{66F38D20-0414-BA4D-A8F7-B3B7A887DEFC}" sibTransId="{7EF29F94-D4F7-B844-BA5D-69FF011D5A9D}"/>
    <dgm:cxn modelId="{9EE9464A-C71A-5545-9905-04A2053AF7F9}" type="presOf" srcId="{623712E0-0B87-9040-A25A-DF70345A6EE1}" destId="{3BBF7826-FFAD-0B49-B301-84F697D9F2A2}" srcOrd="0" destOrd="0" presId="urn:microsoft.com/office/officeart/2005/8/layout/orgChart1"/>
    <dgm:cxn modelId="{C6928C4D-C00C-C84E-8956-AB7695C587CC}" type="presParOf" srcId="{5D40953B-3C86-5F42-B680-C6A5BF5FEB7B}" destId="{F794F727-EF30-2740-A779-1DD1E8E95DA1}" srcOrd="0" destOrd="0" presId="urn:microsoft.com/office/officeart/2005/8/layout/orgChart1"/>
    <dgm:cxn modelId="{EF968B05-0361-6C49-AD96-28816C69FE84}" type="presParOf" srcId="{F794F727-EF30-2740-A779-1DD1E8E95DA1}" destId="{9426A756-BC61-B94D-A68D-1089E8F68962}" srcOrd="0" destOrd="0" presId="urn:microsoft.com/office/officeart/2005/8/layout/orgChart1"/>
    <dgm:cxn modelId="{FC76A421-68A9-4846-9A25-E7BB813E7807}" type="presParOf" srcId="{9426A756-BC61-B94D-A68D-1089E8F68962}" destId="{A96CC031-D6D7-994A-B999-0E5BB5072A38}" srcOrd="0" destOrd="0" presId="urn:microsoft.com/office/officeart/2005/8/layout/orgChart1"/>
    <dgm:cxn modelId="{06441673-5A7B-1B4F-A78D-AE2378EF44F3}" type="presParOf" srcId="{9426A756-BC61-B94D-A68D-1089E8F68962}" destId="{75A1F7CA-247E-CC41-B33A-51AC704797F0}" srcOrd="1" destOrd="0" presId="urn:microsoft.com/office/officeart/2005/8/layout/orgChart1"/>
    <dgm:cxn modelId="{AA71D75D-852D-024D-B863-8EFC7E757B5B}" type="presParOf" srcId="{F794F727-EF30-2740-A779-1DD1E8E95DA1}" destId="{3C51F18E-E59D-B64B-AEC2-8BAAF3A21B74}" srcOrd="1" destOrd="0" presId="urn:microsoft.com/office/officeart/2005/8/layout/orgChart1"/>
    <dgm:cxn modelId="{262918A2-EFBB-1147-BADF-267839C8125B}" type="presParOf" srcId="{3C51F18E-E59D-B64B-AEC2-8BAAF3A21B74}" destId="{944AADAE-613C-954B-9547-6B8A6203E31C}" srcOrd="0" destOrd="0" presId="urn:microsoft.com/office/officeart/2005/8/layout/orgChart1"/>
    <dgm:cxn modelId="{06565569-35BE-1E44-B992-E04E1DAC49C0}" type="presParOf" srcId="{3C51F18E-E59D-B64B-AEC2-8BAAF3A21B74}" destId="{6930A3ED-14E5-B74B-977B-E8C50CB736B3}" srcOrd="1" destOrd="0" presId="urn:microsoft.com/office/officeart/2005/8/layout/orgChart1"/>
    <dgm:cxn modelId="{CB400D77-1DA8-D14F-9957-19F2B1F88E76}" type="presParOf" srcId="{6930A3ED-14E5-B74B-977B-E8C50CB736B3}" destId="{7715E65C-616B-0741-94E9-62A33907F042}" srcOrd="0" destOrd="0" presId="urn:microsoft.com/office/officeart/2005/8/layout/orgChart1"/>
    <dgm:cxn modelId="{13EB1401-EAE5-CC41-98D5-5BDC43F7FD55}" type="presParOf" srcId="{7715E65C-616B-0741-94E9-62A33907F042}" destId="{2340E5F0-EC33-4248-AF40-9B53E5969D4E}" srcOrd="0" destOrd="0" presId="urn:microsoft.com/office/officeart/2005/8/layout/orgChart1"/>
    <dgm:cxn modelId="{9F9DEF5B-87BA-5A47-ADDD-ABD5C766BC6C}" type="presParOf" srcId="{7715E65C-616B-0741-94E9-62A33907F042}" destId="{E22BCE3F-AEFF-FB4F-B431-063B91617232}" srcOrd="1" destOrd="0" presId="urn:microsoft.com/office/officeart/2005/8/layout/orgChart1"/>
    <dgm:cxn modelId="{83700750-4E88-F140-8A8D-56C011E2B7E4}" type="presParOf" srcId="{6930A3ED-14E5-B74B-977B-E8C50CB736B3}" destId="{B81D71DC-4AC8-B04C-9415-57D3955026BD}" srcOrd="1" destOrd="0" presId="urn:microsoft.com/office/officeart/2005/8/layout/orgChart1"/>
    <dgm:cxn modelId="{0ADC317E-A953-5D4B-AF86-D73FFCFA768E}" type="presParOf" srcId="{B81D71DC-4AC8-B04C-9415-57D3955026BD}" destId="{20450CD0-BF1C-8141-9E4F-AFD21CB95CD4}" srcOrd="0" destOrd="0" presId="urn:microsoft.com/office/officeart/2005/8/layout/orgChart1"/>
    <dgm:cxn modelId="{450062BF-5B1B-D44F-AB75-73A238BDD064}" type="presParOf" srcId="{B81D71DC-4AC8-B04C-9415-57D3955026BD}" destId="{5A5489FC-CE74-EA44-A394-F76C0239AB5E}" srcOrd="1" destOrd="0" presId="urn:microsoft.com/office/officeart/2005/8/layout/orgChart1"/>
    <dgm:cxn modelId="{E1B21D8F-E627-9D43-984C-CE6BBE2EDE06}" type="presParOf" srcId="{5A5489FC-CE74-EA44-A394-F76C0239AB5E}" destId="{54BA8838-2031-3B41-984A-1F092344A562}" srcOrd="0" destOrd="0" presId="urn:microsoft.com/office/officeart/2005/8/layout/orgChart1"/>
    <dgm:cxn modelId="{1F621ED9-E0E1-3A47-85A8-7A4676929D78}" type="presParOf" srcId="{54BA8838-2031-3B41-984A-1F092344A562}" destId="{EE8C548B-EFE2-7848-B6E8-B97209EC5037}" srcOrd="0" destOrd="0" presId="urn:microsoft.com/office/officeart/2005/8/layout/orgChart1"/>
    <dgm:cxn modelId="{606A01B1-FC29-724E-8747-55F1342005A0}" type="presParOf" srcId="{54BA8838-2031-3B41-984A-1F092344A562}" destId="{4C4D0AF1-02BE-864D-AF36-C856DF084D4E}" srcOrd="1" destOrd="0" presId="urn:microsoft.com/office/officeart/2005/8/layout/orgChart1"/>
    <dgm:cxn modelId="{EFE0EEF5-FE9E-114A-BCEE-E78899ECC654}" type="presParOf" srcId="{5A5489FC-CE74-EA44-A394-F76C0239AB5E}" destId="{75086DC7-7C32-6343-9321-C2CDD1CFC231}" srcOrd="1" destOrd="0" presId="urn:microsoft.com/office/officeart/2005/8/layout/orgChart1"/>
    <dgm:cxn modelId="{655D5A36-EEF7-EB48-842C-8FD4DD63A391}" type="presParOf" srcId="{5A5489FC-CE74-EA44-A394-F76C0239AB5E}" destId="{A62B200D-00EA-A54E-AFCE-00EA137F39E9}" srcOrd="2" destOrd="0" presId="urn:microsoft.com/office/officeart/2005/8/layout/orgChart1"/>
    <dgm:cxn modelId="{D8B556C5-8284-3D46-9950-93A1A7EF69E7}" type="presParOf" srcId="{6930A3ED-14E5-B74B-977B-E8C50CB736B3}" destId="{F8A0BB89-09F1-6A4E-9477-5AFA42A5F705}" srcOrd="2" destOrd="0" presId="urn:microsoft.com/office/officeart/2005/8/layout/orgChart1"/>
    <dgm:cxn modelId="{CFF1B909-E583-444E-8342-2CB96F491C35}" type="presParOf" srcId="{3C51F18E-E59D-B64B-AEC2-8BAAF3A21B74}" destId="{B3194AB8-9F4A-3B49-8B67-3D16CBF25256}" srcOrd="2" destOrd="0" presId="urn:microsoft.com/office/officeart/2005/8/layout/orgChart1"/>
    <dgm:cxn modelId="{9A86F27D-D449-834D-B280-E0F3A2C560CE}" type="presParOf" srcId="{3C51F18E-E59D-B64B-AEC2-8BAAF3A21B74}" destId="{051F5433-C2B4-7049-ACD1-327BFE088D02}" srcOrd="3" destOrd="0" presId="urn:microsoft.com/office/officeart/2005/8/layout/orgChart1"/>
    <dgm:cxn modelId="{75B4C804-1EA3-C348-A6DC-5745BD7619AD}" type="presParOf" srcId="{051F5433-C2B4-7049-ACD1-327BFE088D02}" destId="{E7AEDAB6-02A4-984E-9579-AF9DDB2CAFB1}" srcOrd="0" destOrd="0" presId="urn:microsoft.com/office/officeart/2005/8/layout/orgChart1"/>
    <dgm:cxn modelId="{01856D25-86B8-0046-ADFF-5104471023D9}" type="presParOf" srcId="{E7AEDAB6-02A4-984E-9579-AF9DDB2CAFB1}" destId="{FD83918B-F208-3642-9BF9-0D3DF79E08B8}" srcOrd="0" destOrd="0" presId="urn:microsoft.com/office/officeart/2005/8/layout/orgChart1"/>
    <dgm:cxn modelId="{4BB32AD9-612D-6E4A-8C4A-E81D540ED09E}" type="presParOf" srcId="{E7AEDAB6-02A4-984E-9579-AF9DDB2CAFB1}" destId="{F0A98640-8A86-D744-8BC6-F6FE25EB1E30}" srcOrd="1" destOrd="0" presId="urn:microsoft.com/office/officeart/2005/8/layout/orgChart1"/>
    <dgm:cxn modelId="{6E606F62-5238-9C4E-AC45-2799D9A4C62E}" type="presParOf" srcId="{051F5433-C2B4-7049-ACD1-327BFE088D02}" destId="{22F5139F-F378-E043-AF15-5CCB0370879A}" srcOrd="1" destOrd="0" presId="urn:microsoft.com/office/officeart/2005/8/layout/orgChart1"/>
    <dgm:cxn modelId="{22E34D36-8CCA-F94C-83A1-D343FB7A2A67}" type="presParOf" srcId="{22F5139F-F378-E043-AF15-5CCB0370879A}" destId="{E62AEF42-4DC8-0D4D-95DC-66877C14997B}" srcOrd="0" destOrd="0" presId="urn:microsoft.com/office/officeart/2005/8/layout/orgChart1"/>
    <dgm:cxn modelId="{61724B79-57D3-6243-B415-9DDF892A6E3F}" type="presParOf" srcId="{22F5139F-F378-E043-AF15-5CCB0370879A}" destId="{A7AE7874-F885-F447-82C4-56BC5E802C5B}" srcOrd="1" destOrd="0" presId="urn:microsoft.com/office/officeart/2005/8/layout/orgChart1"/>
    <dgm:cxn modelId="{130C65C2-48A2-AF42-BCB5-8A3C35822FB2}" type="presParOf" srcId="{A7AE7874-F885-F447-82C4-56BC5E802C5B}" destId="{C5EEA6FE-FF09-274B-9CFE-8619C0E25AD6}" srcOrd="0" destOrd="0" presId="urn:microsoft.com/office/officeart/2005/8/layout/orgChart1"/>
    <dgm:cxn modelId="{5E2AD933-112F-3C4C-8325-03DF7F244044}" type="presParOf" srcId="{C5EEA6FE-FF09-274B-9CFE-8619C0E25AD6}" destId="{979934C8-527A-E74D-984A-3F3610780CB1}" srcOrd="0" destOrd="0" presId="urn:microsoft.com/office/officeart/2005/8/layout/orgChart1"/>
    <dgm:cxn modelId="{717D2CAA-973B-1F4D-9852-D8B32395785D}" type="presParOf" srcId="{C5EEA6FE-FF09-274B-9CFE-8619C0E25AD6}" destId="{E207DC70-768D-AD49-AF64-E683CAE36064}" srcOrd="1" destOrd="0" presId="urn:microsoft.com/office/officeart/2005/8/layout/orgChart1"/>
    <dgm:cxn modelId="{4BAF8D03-1020-004F-AC0D-1E91C99A8568}" type="presParOf" srcId="{A7AE7874-F885-F447-82C4-56BC5E802C5B}" destId="{E891EA2D-9E21-0B49-8488-EED14ED238BA}" srcOrd="1" destOrd="0" presId="urn:microsoft.com/office/officeart/2005/8/layout/orgChart1"/>
    <dgm:cxn modelId="{AB543AC2-144E-574E-AAAD-175B08D6F5F6}" type="presParOf" srcId="{A7AE7874-F885-F447-82C4-56BC5E802C5B}" destId="{ECB7D827-0439-BA4B-9D65-0650459C5B4D}" srcOrd="2" destOrd="0" presId="urn:microsoft.com/office/officeart/2005/8/layout/orgChart1"/>
    <dgm:cxn modelId="{49ECF91A-BD7F-F94D-BDF2-E0FA14E73F12}" type="presParOf" srcId="{051F5433-C2B4-7049-ACD1-327BFE088D02}" destId="{857E6F3D-1BEC-1341-A409-6D64F1515AC1}" srcOrd="2" destOrd="0" presId="urn:microsoft.com/office/officeart/2005/8/layout/orgChart1"/>
    <dgm:cxn modelId="{E84B025B-4749-3344-BD49-098776045A75}" type="presParOf" srcId="{3C51F18E-E59D-B64B-AEC2-8BAAF3A21B74}" destId="{FC5AA051-448B-3244-BCBC-C5B9689D3EB2}" srcOrd="4" destOrd="0" presId="urn:microsoft.com/office/officeart/2005/8/layout/orgChart1"/>
    <dgm:cxn modelId="{1143518E-DA8A-D847-8EC9-2E90C078B1D2}" type="presParOf" srcId="{3C51F18E-E59D-B64B-AEC2-8BAAF3A21B74}" destId="{86917E10-0CA1-EB40-9A36-8DD22643B441}" srcOrd="5" destOrd="0" presId="urn:microsoft.com/office/officeart/2005/8/layout/orgChart1"/>
    <dgm:cxn modelId="{5445BD54-90E6-FA48-9E03-2203944EABBC}" type="presParOf" srcId="{86917E10-0CA1-EB40-9A36-8DD22643B441}" destId="{EBAD253F-CF64-6E40-9AE6-3DCF60A7B057}" srcOrd="0" destOrd="0" presId="urn:microsoft.com/office/officeart/2005/8/layout/orgChart1"/>
    <dgm:cxn modelId="{230FEE89-7128-FD49-A5F5-25D29B094210}" type="presParOf" srcId="{EBAD253F-CF64-6E40-9AE6-3DCF60A7B057}" destId="{3BBF7826-FFAD-0B49-B301-84F697D9F2A2}" srcOrd="0" destOrd="0" presId="urn:microsoft.com/office/officeart/2005/8/layout/orgChart1"/>
    <dgm:cxn modelId="{4948A888-A68C-F54E-8230-BCD483853C6E}" type="presParOf" srcId="{EBAD253F-CF64-6E40-9AE6-3DCF60A7B057}" destId="{45769E0B-20DC-2049-8805-7A312D7672F7}" srcOrd="1" destOrd="0" presId="urn:microsoft.com/office/officeart/2005/8/layout/orgChart1"/>
    <dgm:cxn modelId="{CF16C5CB-331C-994D-8400-A4F9F8559DAB}" type="presParOf" srcId="{86917E10-0CA1-EB40-9A36-8DD22643B441}" destId="{13F74043-F241-B94D-91FF-EE8637BA9DA8}" srcOrd="1" destOrd="0" presId="urn:microsoft.com/office/officeart/2005/8/layout/orgChart1"/>
    <dgm:cxn modelId="{07FC494A-7AB4-CB45-8F02-7CD90E3BE5AB}" type="presParOf" srcId="{13F74043-F241-B94D-91FF-EE8637BA9DA8}" destId="{93F63D02-817A-0748-A9B5-8E89017856BD}" srcOrd="0" destOrd="0" presId="urn:microsoft.com/office/officeart/2005/8/layout/orgChart1"/>
    <dgm:cxn modelId="{6FD75822-340D-1E40-8165-9673AF1AB851}" type="presParOf" srcId="{13F74043-F241-B94D-91FF-EE8637BA9DA8}" destId="{02759A85-5A40-BF43-9EFF-BEEF8FE0656A}" srcOrd="1" destOrd="0" presId="urn:microsoft.com/office/officeart/2005/8/layout/orgChart1"/>
    <dgm:cxn modelId="{72BB4E76-3E1C-0F4A-BD42-E4AE574A1086}" type="presParOf" srcId="{02759A85-5A40-BF43-9EFF-BEEF8FE0656A}" destId="{E457DD3F-73D9-1C41-802D-1F4E23AEF457}" srcOrd="0" destOrd="0" presId="urn:microsoft.com/office/officeart/2005/8/layout/orgChart1"/>
    <dgm:cxn modelId="{69FDD529-BD5A-6142-B15F-1A0BA94C0D40}" type="presParOf" srcId="{E457DD3F-73D9-1C41-802D-1F4E23AEF457}" destId="{40EC0775-F2E9-5249-B683-1D9A8C7C6F31}" srcOrd="0" destOrd="0" presId="urn:microsoft.com/office/officeart/2005/8/layout/orgChart1"/>
    <dgm:cxn modelId="{906A9B33-8602-834F-814B-04DDB4DE93AB}" type="presParOf" srcId="{E457DD3F-73D9-1C41-802D-1F4E23AEF457}" destId="{55DF707E-A1F9-1049-A361-A8E262D3F85D}" srcOrd="1" destOrd="0" presId="urn:microsoft.com/office/officeart/2005/8/layout/orgChart1"/>
    <dgm:cxn modelId="{BBB99639-CDB3-0647-8F61-FB652A71DA55}" type="presParOf" srcId="{02759A85-5A40-BF43-9EFF-BEEF8FE0656A}" destId="{98C45E21-7564-1F4D-9B8D-35A211C33733}" srcOrd="1" destOrd="0" presId="urn:microsoft.com/office/officeart/2005/8/layout/orgChart1"/>
    <dgm:cxn modelId="{C21900A2-F0DC-BD4F-8728-9DA1DBD5D6E9}" type="presParOf" srcId="{02759A85-5A40-BF43-9EFF-BEEF8FE0656A}" destId="{CD8E9CD7-452D-6C43-9E41-638F9D71A7C6}" srcOrd="2" destOrd="0" presId="urn:microsoft.com/office/officeart/2005/8/layout/orgChart1"/>
    <dgm:cxn modelId="{11EA81B5-A6CD-CB43-A202-4144CE901B75}" type="presParOf" srcId="{86917E10-0CA1-EB40-9A36-8DD22643B441}" destId="{9D529862-37C4-7F4A-83CC-BA0D7A7306E3}" srcOrd="2" destOrd="0" presId="urn:microsoft.com/office/officeart/2005/8/layout/orgChart1"/>
    <dgm:cxn modelId="{71E15504-D839-E940-B61D-AEACDDEB721F}" type="presParOf" srcId="{3C51F18E-E59D-B64B-AEC2-8BAAF3A21B74}" destId="{BE10E885-8017-7049-B22D-A7B49FCB4376}" srcOrd="6" destOrd="0" presId="urn:microsoft.com/office/officeart/2005/8/layout/orgChart1"/>
    <dgm:cxn modelId="{8FE9D981-17D0-5245-A8E7-F961C061728C}" type="presParOf" srcId="{3C51F18E-E59D-B64B-AEC2-8BAAF3A21B74}" destId="{5ABAAD0E-0716-7842-B84D-CBE690D15B46}" srcOrd="7" destOrd="0" presId="urn:microsoft.com/office/officeart/2005/8/layout/orgChart1"/>
    <dgm:cxn modelId="{74ED6580-C6A3-7344-873C-F31BB1F0D928}" type="presParOf" srcId="{5ABAAD0E-0716-7842-B84D-CBE690D15B46}" destId="{CA239851-653A-4F46-A301-73AFC840C753}" srcOrd="0" destOrd="0" presId="urn:microsoft.com/office/officeart/2005/8/layout/orgChart1"/>
    <dgm:cxn modelId="{76015E3D-E0AC-054D-9D08-384F5A171090}" type="presParOf" srcId="{CA239851-653A-4F46-A301-73AFC840C753}" destId="{4F6740F5-D98D-124F-8F0D-45B3E42B3AD3}" srcOrd="0" destOrd="0" presId="urn:microsoft.com/office/officeart/2005/8/layout/orgChart1"/>
    <dgm:cxn modelId="{36063820-327D-994D-99EE-0C249276C54A}" type="presParOf" srcId="{CA239851-653A-4F46-A301-73AFC840C753}" destId="{C33BEB71-90A6-DB4D-9AD7-F6AA41F97623}" srcOrd="1" destOrd="0" presId="urn:microsoft.com/office/officeart/2005/8/layout/orgChart1"/>
    <dgm:cxn modelId="{137FE68A-9751-504E-BED4-79EBA239BF0F}" type="presParOf" srcId="{5ABAAD0E-0716-7842-B84D-CBE690D15B46}" destId="{C874340C-70EC-CA4C-B960-03B4559C5342}" srcOrd="1" destOrd="0" presId="urn:microsoft.com/office/officeart/2005/8/layout/orgChart1"/>
    <dgm:cxn modelId="{222D4500-8241-E346-B94D-C4725DB4B968}" type="presParOf" srcId="{C874340C-70EC-CA4C-B960-03B4559C5342}" destId="{E44FC2AA-2B26-E245-AF81-09AF97924F4B}" srcOrd="0" destOrd="0" presId="urn:microsoft.com/office/officeart/2005/8/layout/orgChart1"/>
    <dgm:cxn modelId="{C31A7A2A-76F2-B144-BC11-AF853E230201}" type="presParOf" srcId="{C874340C-70EC-CA4C-B960-03B4559C5342}" destId="{A3481EE7-EEEB-6C42-BD53-D677C255988D}" srcOrd="1" destOrd="0" presId="urn:microsoft.com/office/officeart/2005/8/layout/orgChart1"/>
    <dgm:cxn modelId="{E04DB642-370C-7C49-9B31-2084FC60D282}" type="presParOf" srcId="{A3481EE7-EEEB-6C42-BD53-D677C255988D}" destId="{F78EF8B6-5275-524B-B6F8-401B7C77BBEB}" srcOrd="0" destOrd="0" presId="urn:microsoft.com/office/officeart/2005/8/layout/orgChart1"/>
    <dgm:cxn modelId="{2366B386-2D4B-7D4B-A16A-AEE7FCC05B34}" type="presParOf" srcId="{F78EF8B6-5275-524B-B6F8-401B7C77BBEB}" destId="{B7848EB1-A408-0741-8481-87BC6E5ED358}" srcOrd="0" destOrd="0" presId="urn:microsoft.com/office/officeart/2005/8/layout/orgChart1"/>
    <dgm:cxn modelId="{31D28ABF-814B-FA48-92A6-337A75FB9690}" type="presParOf" srcId="{F78EF8B6-5275-524B-B6F8-401B7C77BBEB}" destId="{25B50004-1C21-7543-A7D9-11B53FDF907F}" srcOrd="1" destOrd="0" presId="urn:microsoft.com/office/officeart/2005/8/layout/orgChart1"/>
    <dgm:cxn modelId="{2E94F404-0C5B-1644-95A6-F6F57CF58349}" type="presParOf" srcId="{A3481EE7-EEEB-6C42-BD53-D677C255988D}" destId="{F2AD725C-4548-0844-915E-EF50D6CB60AB}" srcOrd="1" destOrd="0" presId="urn:microsoft.com/office/officeart/2005/8/layout/orgChart1"/>
    <dgm:cxn modelId="{109ADA8D-1A50-524F-AA75-1E42481DC6BF}" type="presParOf" srcId="{A3481EE7-EEEB-6C42-BD53-D677C255988D}" destId="{CE2FA41B-310C-694E-A7CC-7E055EAC5A73}" srcOrd="2" destOrd="0" presId="urn:microsoft.com/office/officeart/2005/8/layout/orgChart1"/>
    <dgm:cxn modelId="{00860932-3005-0B42-956D-6AF71E4DEA47}" type="presParOf" srcId="{5ABAAD0E-0716-7842-B84D-CBE690D15B46}" destId="{0CEB35E7-4292-3C47-A038-7CB690B742B8}" srcOrd="2" destOrd="0" presId="urn:microsoft.com/office/officeart/2005/8/layout/orgChart1"/>
    <dgm:cxn modelId="{B623703C-F287-7A4D-8C77-0EDDFB7A1197}" type="presParOf" srcId="{F794F727-EF30-2740-A779-1DD1E8E95DA1}" destId="{C20C41C0-DA18-BA4B-8E39-F342EF2CED2C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859A7F46-08B8-F346-B158-33AF7AB12715}" type="doc">
      <dgm:prSet loTypeId="urn:microsoft.com/office/officeart/2005/8/layout/orgChart1" loCatId="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en-US"/>
        </a:p>
      </dgm:t>
    </dgm:pt>
    <dgm:pt modelId="{50CC7EC1-F4A3-8F46-86CD-01C6BA0DC084}">
      <dgm:prSet phldrT="[Text]"/>
      <dgm:spPr/>
      <dgm:t>
        <a:bodyPr/>
        <a:lstStyle/>
        <a:p>
          <a:r>
            <a:rPr lang="en-US" dirty="0" smtClean="0"/>
            <a:t>eduGain Support</a:t>
          </a:r>
          <a:endParaRPr lang="en-US" dirty="0"/>
        </a:p>
      </dgm:t>
    </dgm:pt>
    <dgm:pt modelId="{8C85C45F-E069-F040-A704-F9921F945672}" type="parTrans" cxnId="{805A6744-2DDC-A64F-8F78-F8AE585B9BCB}">
      <dgm:prSet/>
      <dgm:spPr/>
      <dgm:t>
        <a:bodyPr/>
        <a:lstStyle/>
        <a:p>
          <a:endParaRPr lang="en-US"/>
        </a:p>
      </dgm:t>
    </dgm:pt>
    <dgm:pt modelId="{D073D6F3-CCB6-7449-B311-B5DFAACF0476}" type="sibTrans" cxnId="{805A6744-2DDC-A64F-8F78-F8AE585B9BCB}">
      <dgm:prSet/>
      <dgm:spPr/>
      <dgm:t>
        <a:bodyPr/>
        <a:lstStyle/>
        <a:p>
          <a:endParaRPr lang="en-US"/>
        </a:p>
      </dgm:t>
    </dgm:pt>
    <dgm:pt modelId="{30ADA632-6DA6-B34C-94BE-BD2BDE0239E6}">
      <dgm:prSet phldrT="[Text]"/>
      <dgm:spPr/>
      <dgm:t>
        <a:bodyPr/>
        <a:lstStyle/>
        <a:p>
          <a:r>
            <a:rPr lang="en-US" dirty="0" err="1" smtClean="0"/>
            <a:t>Incommon</a:t>
          </a:r>
          <a:endParaRPr lang="en-US" dirty="0"/>
        </a:p>
      </dgm:t>
    </dgm:pt>
    <dgm:pt modelId="{CF7BF9FD-7AF5-094F-B814-0FDA348B46FA}" type="parTrans" cxnId="{E7E706CD-7EA9-D34A-A33D-8D4C837DE373}">
      <dgm:prSet/>
      <dgm:spPr/>
      <dgm:t>
        <a:bodyPr/>
        <a:lstStyle/>
        <a:p>
          <a:endParaRPr lang="en-US"/>
        </a:p>
      </dgm:t>
    </dgm:pt>
    <dgm:pt modelId="{82D7D6E3-59BC-7446-9837-EFCE44C28DB1}" type="sibTrans" cxnId="{E7E706CD-7EA9-D34A-A33D-8D4C837DE373}">
      <dgm:prSet/>
      <dgm:spPr/>
      <dgm:t>
        <a:bodyPr/>
        <a:lstStyle/>
        <a:p>
          <a:endParaRPr lang="en-US"/>
        </a:p>
      </dgm:t>
    </dgm:pt>
    <dgm:pt modelId="{623712E0-0B87-9040-A25A-DF70345A6EE1}">
      <dgm:prSet phldrT="[Text]"/>
      <dgm:spPr/>
      <dgm:t>
        <a:bodyPr/>
        <a:lstStyle/>
        <a:p>
          <a:r>
            <a:rPr lang="en-US" dirty="0" err="1" smtClean="0"/>
            <a:t>SURFconext</a:t>
          </a:r>
          <a:endParaRPr lang="en-US" dirty="0"/>
        </a:p>
      </dgm:t>
    </dgm:pt>
    <dgm:pt modelId="{66F38D20-0414-BA4D-A8F7-B3B7A887DEFC}" type="parTrans" cxnId="{BE117516-9402-8840-A69D-1439F4A377F2}">
      <dgm:prSet/>
      <dgm:spPr/>
      <dgm:t>
        <a:bodyPr/>
        <a:lstStyle/>
        <a:p>
          <a:endParaRPr lang="en-US"/>
        </a:p>
      </dgm:t>
    </dgm:pt>
    <dgm:pt modelId="{7EF29F94-D4F7-B844-BA5D-69FF011D5A9D}" type="sibTrans" cxnId="{BE117516-9402-8840-A69D-1439F4A377F2}">
      <dgm:prSet/>
      <dgm:spPr/>
      <dgm:t>
        <a:bodyPr/>
        <a:lstStyle/>
        <a:p>
          <a:endParaRPr lang="en-US"/>
        </a:p>
      </dgm:t>
    </dgm:pt>
    <dgm:pt modelId="{6D55A0B3-9307-2F4E-91D7-18499D789F43}">
      <dgm:prSet phldrT="[Text]"/>
      <dgm:spPr>
        <a:solidFill>
          <a:srgbClr val="008000"/>
        </a:solidFill>
      </dgm:spPr>
      <dgm:t>
        <a:bodyPr/>
        <a:lstStyle/>
        <a:p>
          <a:r>
            <a:rPr lang="en-US" dirty="0" smtClean="0"/>
            <a:t>IDEM</a:t>
          </a:r>
          <a:endParaRPr lang="en-US" dirty="0"/>
        </a:p>
      </dgm:t>
    </dgm:pt>
    <dgm:pt modelId="{6A9318D9-CD0F-5448-9AAC-42BF43FC122B}" type="parTrans" cxnId="{41095682-8318-7748-8B1F-A3072DF80712}">
      <dgm:prSet/>
      <dgm:spPr/>
      <dgm:t>
        <a:bodyPr/>
        <a:lstStyle/>
        <a:p>
          <a:endParaRPr lang="en-US"/>
        </a:p>
      </dgm:t>
    </dgm:pt>
    <dgm:pt modelId="{8F7A85C5-5E17-CB43-9BCF-71E9C8BAF029}" type="sibTrans" cxnId="{41095682-8318-7748-8B1F-A3072DF80712}">
      <dgm:prSet/>
      <dgm:spPr/>
      <dgm:t>
        <a:bodyPr/>
        <a:lstStyle/>
        <a:p>
          <a:endParaRPr lang="en-US"/>
        </a:p>
      </dgm:t>
    </dgm:pt>
    <dgm:pt modelId="{575833F5-F0D0-F845-A922-95CFD6E82A63}">
      <dgm:prSet phldrT="[Text]"/>
      <dgm:spPr>
        <a:solidFill>
          <a:srgbClr val="ED7D30"/>
        </a:solidFill>
      </dgm:spPr>
      <dgm:t>
        <a:bodyPr/>
        <a:lstStyle/>
        <a:p>
          <a:r>
            <a:rPr lang="en-US" dirty="0" smtClean="0"/>
            <a:t>LIGO </a:t>
          </a:r>
          <a:endParaRPr lang="en-US" dirty="0"/>
        </a:p>
      </dgm:t>
    </dgm:pt>
    <dgm:pt modelId="{80FA94F1-2C94-6248-8E0A-396A9EBB2949}" type="parTrans" cxnId="{A331A314-1DAD-EB45-B46C-CC7FD07333F5}">
      <dgm:prSet/>
      <dgm:spPr/>
      <dgm:t>
        <a:bodyPr/>
        <a:lstStyle/>
        <a:p>
          <a:endParaRPr lang="en-US"/>
        </a:p>
      </dgm:t>
    </dgm:pt>
    <dgm:pt modelId="{C8A6A9AE-5AB1-0345-BCF0-6B1D5C7A6704}" type="sibTrans" cxnId="{A331A314-1DAD-EB45-B46C-CC7FD07333F5}">
      <dgm:prSet/>
      <dgm:spPr/>
      <dgm:t>
        <a:bodyPr/>
        <a:lstStyle/>
        <a:p>
          <a:endParaRPr lang="en-US"/>
        </a:p>
      </dgm:t>
    </dgm:pt>
    <dgm:pt modelId="{45338563-6D8D-7E4E-87D5-70F16512854D}">
      <dgm:prSet phldrT="[Text]"/>
      <dgm:spPr>
        <a:solidFill>
          <a:srgbClr val="008000"/>
        </a:solidFill>
      </dgm:spPr>
      <dgm:t>
        <a:bodyPr/>
        <a:lstStyle/>
        <a:p>
          <a:r>
            <a:rPr lang="en-US" dirty="0" smtClean="0"/>
            <a:t>INFN</a:t>
          </a:r>
          <a:endParaRPr lang="en-US" dirty="0"/>
        </a:p>
      </dgm:t>
    </dgm:pt>
    <dgm:pt modelId="{65DCAD71-839E-A54B-8DA8-CCC3F72C98E8}" type="parTrans" cxnId="{A2F29A97-0984-1D46-8DE8-89CBD76A0796}">
      <dgm:prSet/>
      <dgm:spPr/>
      <dgm:t>
        <a:bodyPr/>
        <a:lstStyle/>
        <a:p>
          <a:endParaRPr lang="en-US"/>
        </a:p>
      </dgm:t>
    </dgm:pt>
    <dgm:pt modelId="{ACD52F5C-12A9-E345-989D-9DD51F9DB722}" type="sibTrans" cxnId="{A2F29A97-0984-1D46-8DE8-89CBD76A0796}">
      <dgm:prSet/>
      <dgm:spPr/>
      <dgm:t>
        <a:bodyPr/>
        <a:lstStyle/>
        <a:p>
          <a:endParaRPr lang="en-US"/>
        </a:p>
      </dgm:t>
    </dgm:pt>
    <dgm:pt modelId="{DCE13D43-7B89-EA4F-9D04-0CBC129220CF}">
      <dgm:prSet phldrT="[Text]"/>
      <dgm:spPr/>
      <dgm:t>
        <a:bodyPr/>
        <a:lstStyle/>
        <a:p>
          <a:r>
            <a:rPr lang="en-US" dirty="0" smtClean="0"/>
            <a:t>SWITCH-AAI</a:t>
          </a:r>
          <a:endParaRPr lang="en-US" dirty="0"/>
        </a:p>
      </dgm:t>
    </dgm:pt>
    <dgm:pt modelId="{11A07E70-6694-FC41-AF63-8716E424064A}" type="parTrans" cxnId="{537AA9AA-0DB9-7E40-9A16-B7D9393D1153}">
      <dgm:prSet/>
      <dgm:spPr/>
      <dgm:t>
        <a:bodyPr/>
        <a:lstStyle/>
        <a:p>
          <a:endParaRPr lang="en-US"/>
        </a:p>
      </dgm:t>
    </dgm:pt>
    <dgm:pt modelId="{7FDA91F6-459D-0949-A73B-40B4F6683815}" type="sibTrans" cxnId="{537AA9AA-0DB9-7E40-9A16-B7D9393D1153}">
      <dgm:prSet/>
      <dgm:spPr/>
      <dgm:t>
        <a:bodyPr/>
        <a:lstStyle/>
        <a:p>
          <a:endParaRPr lang="en-US"/>
        </a:p>
      </dgm:t>
    </dgm:pt>
    <dgm:pt modelId="{E63F52D8-9A36-4045-90C4-B0CB853EE8AC}">
      <dgm:prSet phldrT="[Text]"/>
      <dgm:spPr>
        <a:solidFill>
          <a:srgbClr val="008000"/>
        </a:solidFill>
      </dgm:spPr>
      <dgm:t>
        <a:bodyPr/>
        <a:lstStyle/>
        <a:p>
          <a:r>
            <a:rPr lang="en-US" dirty="0" smtClean="0"/>
            <a:t>CERN</a:t>
          </a:r>
          <a:endParaRPr lang="en-US" dirty="0"/>
        </a:p>
      </dgm:t>
    </dgm:pt>
    <dgm:pt modelId="{9EFC3422-D376-174A-883E-F8B7A96426A4}" type="parTrans" cxnId="{4389C8A9-C6A5-6347-8889-42B90CB49274}">
      <dgm:prSet/>
      <dgm:spPr/>
      <dgm:t>
        <a:bodyPr/>
        <a:lstStyle/>
        <a:p>
          <a:endParaRPr lang="en-US"/>
        </a:p>
      </dgm:t>
    </dgm:pt>
    <dgm:pt modelId="{1B7C854A-4900-6143-A36D-4CB9CBE3360A}" type="sibTrans" cxnId="{4389C8A9-C6A5-6347-8889-42B90CB49274}">
      <dgm:prSet/>
      <dgm:spPr/>
      <dgm:t>
        <a:bodyPr/>
        <a:lstStyle/>
        <a:p>
          <a:endParaRPr lang="en-US"/>
        </a:p>
      </dgm:t>
    </dgm:pt>
    <dgm:pt modelId="{3359D7B3-559A-2844-9864-70C50421DF0B}">
      <dgm:prSet phldrT="[Text]"/>
      <dgm:spPr>
        <a:solidFill>
          <a:srgbClr val="008000"/>
        </a:solidFill>
      </dgm:spPr>
      <dgm:t>
        <a:bodyPr/>
        <a:lstStyle/>
        <a:p>
          <a:r>
            <a:rPr lang="en-US" dirty="0" err="1" smtClean="0"/>
            <a:t>Nikhef</a:t>
          </a:r>
          <a:r>
            <a:rPr lang="en-US" dirty="0" smtClean="0"/>
            <a:t> </a:t>
          </a:r>
          <a:r>
            <a:rPr lang="en-US" dirty="0" err="1" smtClean="0"/>
            <a:t>RCAuth</a:t>
          </a:r>
          <a:endParaRPr lang="en-US" dirty="0"/>
        </a:p>
      </dgm:t>
    </dgm:pt>
    <dgm:pt modelId="{35822590-A0A6-1746-B565-298E89ACED6F}" type="parTrans" cxnId="{B0611744-22D2-F844-9E12-0EA88A289B00}">
      <dgm:prSet/>
      <dgm:spPr/>
      <dgm:t>
        <a:bodyPr/>
        <a:lstStyle/>
        <a:p>
          <a:endParaRPr lang="en-US"/>
        </a:p>
      </dgm:t>
    </dgm:pt>
    <dgm:pt modelId="{F1C32DB1-BFC0-C549-86BC-7493DE2270FD}" type="sibTrans" cxnId="{B0611744-22D2-F844-9E12-0EA88A289B00}">
      <dgm:prSet/>
      <dgm:spPr/>
      <dgm:t>
        <a:bodyPr/>
        <a:lstStyle/>
        <a:p>
          <a:endParaRPr lang="en-US"/>
        </a:p>
      </dgm:t>
    </dgm:pt>
    <dgm:pt modelId="{5D40953B-3C86-5F42-B680-C6A5BF5FEB7B}" type="pres">
      <dgm:prSet presAssocID="{859A7F46-08B8-F346-B158-33AF7AB12715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F794F727-EF30-2740-A779-1DD1E8E95DA1}" type="pres">
      <dgm:prSet presAssocID="{50CC7EC1-F4A3-8F46-86CD-01C6BA0DC084}" presName="hierRoot1" presStyleCnt="0">
        <dgm:presLayoutVars>
          <dgm:hierBranch val="init"/>
        </dgm:presLayoutVars>
      </dgm:prSet>
      <dgm:spPr/>
    </dgm:pt>
    <dgm:pt modelId="{9426A756-BC61-B94D-A68D-1089E8F68962}" type="pres">
      <dgm:prSet presAssocID="{50CC7EC1-F4A3-8F46-86CD-01C6BA0DC084}" presName="rootComposite1" presStyleCnt="0"/>
      <dgm:spPr/>
    </dgm:pt>
    <dgm:pt modelId="{A96CC031-D6D7-994A-B999-0E5BB5072A38}" type="pres">
      <dgm:prSet presAssocID="{50CC7EC1-F4A3-8F46-86CD-01C6BA0DC084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75A1F7CA-247E-CC41-B33A-51AC704797F0}" type="pres">
      <dgm:prSet presAssocID="{50CC7EC1-F4A3-8F46-86CD-01C6BA0DC084}" presName="rootConnector1" presStyleLbl="node1" presStyleIdx="0" presStyleCnt="0"/>
      <dgm:spPr/>
      <dgm:t>
        <a:bodyPr/>
        <a:lstStyle/>
        <a:p>
          <a:endParaRPr lang="en-US"/>
        </a:p>
      </dgm:t>
    </dgm:pt>
    <dgm:pt modelId="{3C51F18E-E59D-B64B-AEC2-8BAAF3A21B74}" type="pres">
      <dgm:prSet presAssocID="{50CC7EC1-F4A3-8F46-86CD-01C6BA0DC084}" presName="hierChild2" presStyleCnt="0"/>
      <dgm:spPr/>
    </dgm:pt>
    <dgm:pt modelId="{944AADAE-613C-954B-9547-6B8A6203E31C}" type="pres">
      <dgm:prSet presAssocID="{11A07E70-6694-FC41-AF63-8716E424064A}" presName="Name37" presStyleLbl="parChTrans1D2" presStyleIdx="0" presStyleCnt="4"/>
      <dgm:spPr/>
      <dgm:t>
        <a:bodyPr/>
        <a:lstStyle/>
        <a:p>
          <a:endParaRPr lang="en-US"/>
        </a:p>
      </dgm:t>
    </dgm:pt>
    <dgm:pt modelId="{6930A3ED-14E5-B74B-977B-E8C50CB736B3}" type="pres">
      <dgm:prSet presAssocID="{DCE13D43-7B89-EA4F-9D04-0CBC129220CF}" presName="hierRoot2" presStyleCnt="0">
        <dgm:presLayoutVars>
          <dgm:hierBranch val="init"/>
        </dgm:presLayoutVars>
      </dgm:prSet>
      <dgm:spPr/>
    </dgm:pt>
    <dgm:pt modelId="{7715E65C-616B-0741-94E9-62A33907F042}" type="pres">
      <dgm:prSet presAssocID="{DCE13D43-7B89-EA4F-9D04-0CBC129220CF}" presName="rootComposite" presStyleCnt="0"/>
      <dgm:spPr/>
    </dgm:pt>
    <dgm:pt modelId="{2340E5F0-EC33-4248-AF40-9B53E5969D4E}" type="pres">
      <dgm:prSet presAssocID="{DCE13D43-7B89-EA4F-9D04-0CBC129220CF}" presName="rootText" presStyleLbl="node2" presStyleIdx="0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E22BCE3F-AEFF-FB4F-B431-063B91617232}" type="pres">
      <dgm:prSet presAssocID="{DCE13D43-7B89-EA4F-9D04-0CBC129220CF}" presName="rootConnector" presStyleLbl="node2" presStyleIdx="0" presStyleCnt="4"/>
      <dgm:spPr/>
      <dgm:t>
        <a:bodyPr/>
        <a:lstStyle/>
        <a:p>
          <a:endParaRPr lang="en-US"/>
        </a:p>
      </dgm:t>
    </dgm:pt>
    <dgm:pt modelId="{B81D71DC-4AC8-B04C-9415-57D3955026BD}" type="pres">
      <dgm:prSet presAssocID="{DCE13D43-7B89-EA4F-9D04-0CBC129220CF}" presName="hierChild4" presStyleCnt="0"/>
      <dgm:spPr/>
    </dgm:pt>
    <dgm:pt modelId="{20450CD0-BF1C-8141-9E4F-AFD21CB95CD4}" type="pres">
      <dgm:prSet presAssocID="{9EFC3422-D376-174A-883E-F8B7A96426A4}" presName="Name37" presStyleLbl="parChTrans1D3" presStyleIdx="0" presStyleCnt="4"/>
      <dgm:spPr/>
      <dgm:t>
        <a:bodyPr/>
        <a:lstStyle/>
        <a:p>
          <a:endParaRPr lang="en-US"/>
        </a:p>
      </dgm:t>
    </dgm:pt>
    <dgm:pt modelId="{5A5489FC-CE74-EA44-A394-F76C0239AB5E}" type="pres">
      <dgm:prSet presAssocID="{E63F52D8-9A36-4045-90C4-B0CB853EE8AC}" presName="hierRoot2" presStyleCnt="0">
        <dgm:presLayoutVars>
          <dgm:hierBranch val="init"/>
        </dgm:presLayoutVars>
      </dgm:prSet>
      <dgm:spPr/>
    </dgm:pt>
    <dgm:pt modelId="{54BA8838-2031-3B41-984A-1F092344A562}" type="pres">
      <dgm:prSet presAssocID="{E63F52D8-9A36-4045-90C4-B0CB853EE8AC}" presName="rootComposite" presStyleCnt="0"/>
      <dgm:spPr/>
    </dgm:pt>
    <dgm:pt modelId="{EE8C548B-EFE2-7848-B6E8-B97209EC5037}" type="pres">
      <dgm:prSet presAssocID="{E63F52D8-9A36-4045-90C4-B0CB853EE8AC}" presName="rootText" presStyleLbl="node3" presStyleIdx="0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4C4D0AF1-02BE-864D-AF36-C856DF084D4E}" type="pres">
      <dgm:prSet presAssocID="{E63F52D8-9A36-4045-90C4-B0CB853EE8AC}" presName="rootConnector" presStyleLbl="node3" presStyleIdx="0" presStyleCnt="4"/>
      <dgm:spPr/>
      <dgm:t>
        <a:bodyPr/>
        <a:lstStyle/>
        <a:p>
          <a:endParaRPr lang="en-US"/>
        </a:p>
      </dgm:t>
    </dgm:pt>
    <dgm:pt modelId="{75086DC7-7C32-6343-9321-C2CDD1CFC231}" type="pres">
      <dgm:prSet presAssocID="{E63F52D8-9A36-4045-90C4-B0CB853EE8AC}" presName="hierChild4" presStyleCnt="0"/>
      <dgm:spPr/>
    </dgm:pt>
    <dgm:pt modelId="{A62B200D-00EA-A54E-AFCE-00EA137F39E9}" type="pres">
      <dgm:prSet presAssocID="{E63F52D8-9A36-4045-90C4-B0CB853EE8AC}" presName="hierChild5" presStyleCnt="0"/>
      <dgm:spPr/>
    </dgm:pt>
    <dgm:pt modelId="{F8A0BB89-09F1-6A4E-9477-5AFA42A5F705}" type="pres">
      <dgm:prSet presAssocID="{DCE13D43-7B89-EA4F-9D04-0CBC129220CF}" presName="hierChild5" presStyleCnt="0"/>
      <dgm:spPr/>
    </dgm:pt>
    <dgm:pt modelId="{B3194AB8-9F4A-3B49-8B67-3D16CBF25256}" type="pres">
      <dgm:prSet presAssocID="{CF7BF9FD-7AF5-094F-B814-0FDA348B46FA}" presName="Name37" presStyleLbl="parChTrans1D2" presStyleIdx="1" presStyleCnt="4"/>
      <dgm:spPr/>
      <dgm:t>
        <a:bodyPr/>
        <a:lstStyle/>
        <a:p>
          <a:endParaRPr lang="en-US"/>
        </a:p>
      </dgm:t>
    </dgm:pt>
    <dgm:pt modelId="{051F5433-C2B4-7049-ACD1-327BFE088D02}" type="pres">
      <dgm:prSet presAssocID="{30ADA632-6DA6-B34C-94BE-BD2BDE0239E6}" presName="hierRoot2" presStyleCnt="0">
        <dgm:presLayoutVars>
          <dgm:hierBranch val="init"/>
        </dgm:presLayoutVars>
      </dgm:prSet>
      <dgm:spPr/>
    </dgm:pt>
    <dgm:pt modelId="{E7AEDAB6-02A4-984E-9579-AF9DDB2CAFB1}" type="pres">
      <dgm:prSet presAssocID="{30ADA632-6DA6-B34C-94BE-BD2BDE0239E6}" presName="rootComposite" presStyleCnt="0"/>
      <dgm:spPr/>
    </dgm:pt>
    <dgm:pt modelId="{FD83918B-F208-3642-9BF9-0D3DF79E08B8}" type="pres">
      <dgm:prSet presAssocID="{30ADA632-6DA6-B34C-94BE-BD2BDE0239E6}" presName="rootText" presStyleLbl="node2" presStyleIdx="1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F0A98640-8A86-D744-8BC6-F6FE25EB1E30}" type="pres">
      <dgm:prSet presAssocID="{30ADA632-6DA6-B34C-94BE-BD2BDE0239E6}" presName="rootConnector" presStyleLbl="node2" presStyleIdx="1" presStyleCnt="4"/>
      <dgm:spPr/>
      <dgm:t>
        <a:bodyPr/>
        <a:lstStyle/>
        <a:p>
          <a:endParaRPr lang="en-US"/>
        </a:p>
      </dgm:t>
    </dgm:pt>
    <dgm:pt modelId="{22F5139F-F378-E043-AF15-5CCB0370879A}" type="pres">
      <dgm:prSet presAssocID="{30ADA632-6DA6-B34C-94BE-BD2BDE0239E6}" presName="hierChild4" presStyleCnt="0"/>
      <dgm:spPr/>
    </dgm:pt>
    <dgm:pt modelId="{E62AEF42-4DC8-0D4D-95DC-66877C14997B}" type="pres">
      <dgm:prSet presAssocID="{80FA94F1-2C94-6248-8E0A-396A9EBB2949}" presName="Name37" presStyleLbl="parChTrans1D3" presStyleIdx="1" presStyleCnt="4"/>
      <dgm:spPr/>
      <dgm:t>
        <a:bodyPr/>
        <a:lstStyle/>
        <a:p>
          <a:endParaRPr lang="en-US"/>
        </a:p>
      </dgm:t>
    </dgm:pt>
    <dgm:pt modelId="{A7AE7874-F885-F447-82C4-56BC5E802C5B}" type="pres">
      <dgm:prSet presAssocID="{575833F5-F0D0-F845-A922-95CFD6E82A63}" presName="hierRoot2" presStyleCnt="0">
        <dgm:presLayoutVars>
          <dgm:hierBranch val="init"/>
        </dgm:presLayoutVars>
      </dgm:prSet>
      <dgm:spPr/>
    </dgm:pt>
    <dgm:pt modelId="{C5EEA6FE-FF09-274B-9CFE-8619C0E25AD6}" type="pres">
      <dgm:prSet presAssocID="{575833F5-F0D0-F845-A922-95CFD6E82A63}" presName="rootComposite" presStyleCnt="0"/>
      <dgm:spPr/>
    </dgm:pt>
    <dgm:pt modelId="{979934C8-527A-E74D-984A-3F3610780CB1}" type="pres">
      <dgm:prSet presAssocID="{575833F5-F0D0-F845-A922-95CFD6E82A63}" presName="rootText" presStyleLbl="node3" presStyleIdx="1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E207DC70-768D-AD49-AF64-E683CAE36064}" type="pres">
      <dgm:prSet presAssocID="{575833F5-F0D0-F845-A922-95CFD6E82A63}" presName="rootConnector" presStyleLbl="node3" presStyleIdx="1" presStyleCnt="4"/>
      <dgm:spPr/>
      <dgm:t>
        <a:bodyPr/>
        <a:lstStyle/>
        <a:p>
          <a:endParaRPr lang="en-US"/>
        </a:p>
      </dgm:t>
    </dgm:pt>
    <dgm:pt modelId="{E891EA2D-9E21-0B49-8488-EED14ED238BA}" type="pres">
      <dgm:prSet presAssocID="{575833F5-F0D0-F845-A922-95CFD6E82A63}" presName="hierChild4" presStyleCnt="0"/>
      <dgm:spPr/>
    </dgm:pt>
    <dgm:pt modelId="{ECB7D827-0439-BA4B-9D65-0650459C5B4D}" type="pres">
      <dgm:prSet presAssocID="{575833F5-F0D0-F845-A922-95CFD6E82A63}" presName="hierChild5" presStyleCnt="0"/>
      <dgm:spPr/>
    </dgm:pt>
    <dgm:pt modelId="{857E6F3D-1BEC-1341-A409-6D64F1515AC1}" type="pres">
      <dgm:prSet presAssocID="{30ADA632-6DA6-B34C-94BE-BD2BDE0239E6}" presName="hierChild5" presStyleCnt="0"/>
      <dgm:spPr/>
    </dgm:pt>
    <dgm:pt modelId="{FC5AA051-448B-3244-BCBC-C5B9689D3EB2}" type="pres">
      <dgm:prSet presAssocID="{66F38D20-0414-BA4D-A8F7-B3B7A887DEFC}" presName="Name37" presStyleLbl="parChTrans1D2" presStyleIdx="2" presStyleCnt="4"/>
      <dgm:spPr/>
      <dgm:t>
        <a:bodyPr/>
        <a:lstStyle/>
        <a:p>
          <a:endParaRPr lang="en-US"/>
        </a:p>
      </dgm:t>
    </dgm:pt>
    <dgm:pt modelId="{86917E10-0CA1-EB40-9A36-8DD22643B441}" type="pres">
      <dgm:prSet presAssocID="{623712E0-0B87-9040-A25A-DF70345A6EE1}" presName="hierRoot2" presStyleCnt="0">
        <dgm:presLayoutVars>
          <dgm:hierBranch val="init"/>
        </dgm:presLayoutVars>
      </dgm:prSet>
      <dgm:spPr/>
    </dgm:pt>
    <dgm:pt modelId="{EBAD253F-CF64-6E40-9AE6-3DCF60A7B057}" type="pres">
      <dgm:prSet presAssocID="{623712E0-0B87-9040-A25A-DF70345A6EE1}" presName="rootComposite" presStyleCnt="0"/>
      <dgm:spPr/>
    </dgm:pt>
    <dgm:pt modelId="{3BBF7826-FFAD-0B49-B301-84F697D9F2A2}" type="pres">
      <dgm:prSet presAssocID="{623712E0-0B87-9040-A25A-DF70345A6EE1}" presName="rootText" presStyleLbl="node2" presStyleIdx="2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45769E0B-20DC-2049-8805-7A312D7672F7}" type="pres">
      <dgm:prSet presAssocID="{623712E0-0B87-9040-A25A-DF70345A6EE1}" presName="rootConnector" presStyleLbl="node2" presStyleIdx="2" presStyleCnt="4"/>
      <dgm:spPr/>
      <dgm:t>
        <a:bodyPr/>
        <a:lstStyle/>
        <a:p>
          <a:endParaRPr lang="en-US"/>
        </a:p>
      </dgm:t>
    </dgm:pt>
    <dgm:pt modelId="{13F74043-F241-B94D-91FF-EE8637BA9DA8}" type="pres">
      <dgm:prSet presAssocID="{623712E0-0B87-9040-A25A-DF70345A6EE1}" presName="hierChild4" presStyleCnt="0"/>
      <dgm:spPr/>
    </dgm:pt>
    <dgm:pt modelId="{93F63D02-817A-0748-A9B5-8E89017856BD}" type="pres">
      <dgm:prSet presAssocID="{35822590-A0A6-1746-B565-298E89ACED6F}" presName="Name37" presStyleLbl="parChTrans1D3" presStyleIdx="2" presStyleCnt="4"/>
      <dgm:spPr/>
      <dgm:t>
        <a:bodyPr/>
        <a:lstStyle/>
        <a:p>
          <a:endParaRPr lang="en-US"/>
        </a:p>
      </dgm:t>
    </dgm:pt>
    <dgm:pt modelId="{02759A85-5A40-BF43-9EFF-BEEF8FE0656A}" type="pres">
      <dgm:prSet presAssocID="{3359D7B3-559A-2844-9864-70C50421DF0B}" presName="hierRoot2" presStyleCnt="0">
        <dgm:presLayoutVars>
          <dgm:hierBranch val="init"/>
        </dgm:presLayoutVars>
      </dgm:prSet>
      <dgm:spPr/>
    </dgm:pt>
    <dgm:pt modelId="{E457DD3F-73D9-1C41-802D-1F4E23AEF457}" type="pres">
      <dgm:prSet presAssocID="{3359D7B3-559A-2844-9864-70C50421DF0B}" presName="rootComposite" presStyleCnt="0"/>
      <dgm:spPr/>
    </dgm:pt>
    <dgm:pt modelId="{40EC0775-F2E9-5249-B683-1D9A8C7C6F31}" type="pres">
      <dgm:prSet presAssocID="{3359D7B3-559A-2844-9864-70C50421DF0B}" presName="rootText" presStyleLbl="node3" presStyleIdx="2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55DF707E-A1F9-1049-A361-A8E262D3F85D}" type="pres">
      <dgm:prSet presAssocID="{3359D7B3-559A-2844-9864-70C50421DF0B}" presName="rootConnector" presStyleLbl="node3" presStyleIdx="2" presStyleCnt="4"/>
      <dgm:spPr/>
      <dgm:t>
        <a:bodyPr/>
        <a:lstStyle/>
        <a:p>
          <a:endParaRPr lang="en-US"/>
        </a:p>
      </dgm:t>
    </dgm:pt>
    <dgm:pt modelId="{98C45E21-7564-1F4D-9B8D-35A211C33733}" type="pres">
      <dgm:prSet presAssocID="{3359D7B3-559A-2844-9864-70C50421DF0B}" presName="hierChild4" presStyleCnt="0"/>
      <dgm:spPr/>
    </dgm:pt>
    <dgm:pt modelId="{CD8E9CD7-452D-6C43-9E41-638F9D71A7C6}" type="pres">
      <dgm:prSet presAssocID="{3359D7B3-559A-2844-9864-70C50421DF0B}" presName="hierChild5" presStyleCnt="0"/>
      <dgm:spPr/>
    </dgm:pt>
    <dgm:pt modelId="{9D529862-37C4-7F4A-83CC-BA0D7A7306E3}" type="pres">
      <dgm:prSet presAssocID="{623712E0-0B87-9040-A25A-DF70345A6EE1}" presName="hierChild5" presStyleCnt="0"/>
      <dgm:spPr/>
    </dgm:pt>
    <dgm:pt modelId="{BE10E885-8017-7049-B22D-A7B49FCB4376}" type="pres">
      <dgm:prSet presAssocID="{6A9318D9-CD0F-5448-9AAC-42BF43FC122B}" presName="Name37" presStyleLbl="parChTrans1D2" presStyleIdx="3" presStyleCnt="4"/>
      <dgm:spPr/>
      <dgm:t>
        <a:bodyPr/>
        <a:lstStyle/>
        <a:p>
          <a:endParaRPr lang="en-US"/>
        </a:p>
      </dgm:t>
    </dgm:pt>
    <dgm:pt modelId="{5ABAAD0E-0716-7842-B84D-CBE690D15B46}" type="pres">
      <dgm:prSet presAssocID="{6D55A0B3-9307-2F4E-91D7-18499D789F43}" presName="hierRoot2" presStyleCnt="0">
        <dgm:presLayoutVars>
          <dgm:hierBranch val="init"/>
        </dgm:presLayoutVars>
      </dgm:prSet>
      <dgm:spPr/>
    </dgm:pt>
    <dgm:pt modelId="{CA239851-653A-4F46-A301-73AFC840C753}" type="pres">
      <dgm:prSet presAssocID="{6D55A0B3-9307-2F4E-91D7-18499D789F43}" presName="rootComposite" presStyleCnt="0"/>
      <dgm:spPr/>
    </dgm:pt>
    <dgm:pt modelId="{4F6740F5-D98D-124F-8F0D-45B3E42B3AD3}" type="pres">
      <dgm:prSet presAssocID="{6D55A0B3-9307-2F4E-91D7-18499D789F43}" presName="rootText" presStyleLbl="node2" presStyleIdx="3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C33BEB71-90A6-DB4D-9AD7-F6AA41F97623}" type="pres">
      <dgm:prSet presAssocID="{6D55A0B3-9307-2F4E-91D7-18499D789F43}" presName="rootConnector" presStyleLbl="node2" presStyleIdx="3" presStyleCnt="4"/>
      <dgm:spPr/>
      <dgm:t>
        <a:bodyPr/>
        <a:lstStyle/>
        <a:p>
          <a:endParaRPr lang="en-US"/>
        </a:p>
      </dgm:t>
    </dgm:pt>
    <dgm:pt modelId="{C874340C-70EC-CA4C-B960-03B4559C5342}" type="pres">
      <dgm:prSet presAssocID="{6D55A0B3-9307-2F4E-91D7-18499D789F43}" presName="hierChild4" presStyleCnt="0"/>
      <dgm:spPr/>
    </dgm:pt>
    <dgm:pt modelId="{E44FC2AA-2B26-E245-AF81-09AF97924F4B}" type="pres">
      <dgm:prSet presAssocID="{65DCAD71-839E-A54B-8DA8-CCC3F72C98E8}" presName="Name37" presStyleLbl="parChTrans1D3" presStyleIdx="3" presStyleCnt="4"/>
      <dgm:spPr/>
      <dgm:t>
        <a:bodyPr/>
        <a:lstStyle/>
        <a:p>
          <a:endParaRPr lang="en-US"/>
        </a:p>
      </dgm:t>
    </dgm:pt>
    <dgm:pt modelId="{A3481EE7-EEEB-6C42-BD53-D677C255988D}" type="pres">
      <dgm:prSet presAssocID="{45338563-6D8D-7E4E-87D5-70F16512854D}" presName="hierRoot2" presStyleCnt="0">
        <dgm:presLayoutVars>
          <dgm:hierBranch val="init"/>
        </dgm:presLayoutVars>
      </dgm:prSet>
      <dgm:spPr/>
    </dgm:pt>
    <dgm:pt modelId="{F78EF8B6-5275-524B-B6F8-401B7C77BBEB}" type="pres">
      <dgm:prSet presAssocID="{45338563-6D8D-7E4E-87D5-70F16512854D}" presName="rootComposite" presStyleCnt="0"/>
      <dgm:spPr/>
    </dgm:pt>
    <dgm:pt modelId="{B7848EB1-A408-0741-8481-87BC6E5ED358}" type="pres">
      <dgm:prSet presAssocID="{45338563-6D8D-7E4E-87D5-70F16512854D}" presName="rootText" presStyleLbl="node3" presStyleIdx="3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25B50004-1C21-7543-A7D9-11B53FDF907F}" type="pres">
      <dgm:prSet presAssocID="{45338563-6D8D-7E4E-87D5-70F16512854D}" presName="rootConnector" presStyleLbl="node3" presStyleIdx="3" presStyleCnt="4"/>
      <dgm:spPr/>
      <dgm:t>
        <a:bodyPr/>
        <a:lstStyle/>
        <a:p>
          <a:endParaRPr lang="en-US"/>
        </a:p>
      </dgm:t>
    </dgm:pt>
    <dgm:pt modelId="{F2AD725C-4548-0844-915E-EF50D6CB60AB}" type="pres">
      <dgm:prSet presAssocID="{45338563-6D8D-7E4E-87D5-70F16512854D}" presName="hierChild4" presStyleCnt="0"/>
      <dgm:spPr/>
    </dgm:pt>
    <dgm:pt modelId="{CE2FA41B-310C-694E-A7CC-7E055EAC5A73}" type="pres">
      <dgm:prSet presAssocID="{45338563-6D8D-7E4E-87D5-70F16512854D}" presName="hierChild5" presStyleCnt="0"/>
      <dgm:spPr/>
    </dgm:pt>
    <dgm:pt modelId="{0CEB35E7-4292-3C47-A038-7CB690B742B8}" type="pres">
      <dgm:prSet presAssocID="{6D55A0B3-9307-2F4E-91D7-18499D789F43}" presName="hierChild5" presStyleCnt="0"/>
      <dgm:spPr/>
    </dgm:pt>
    <dgm:pt modelId="{C20C41C0-DA18-BA4B-8E39-F342EF2CED2C}" type="pres">
      <dgm:prSet presAssocID="{50CC7EC1-F4A3-8F46-86CD-01C6BA0DC084}" presName="hierChild3" presStyleCnt="0"/>
      <dgm:spPr/>
    </dgm:pt>
  </dgm:ptLst>
  <dgm:cxnLst>
    <dgm:cxn modelId="{1B832291-4352-D247-9E91-BA0DD112BD07}" type="presOf" srcId="{65DCAD71-839E-A54B-8DA8-CCC3F72C98E8}" destId="{E44FC2AA-2B26-E245-AF81-09AF97924F4B}" srcOrd="0" destOrd="0" presId="urn:microsoft.com/office/officeart/2005/8/layout/orgChart1"/>
    <dgm:cxn modelId="{07D78324-D3EE-AB4E-8675-7D9D9CC09E58}" type="presOf" srcId="{623712E0-0B87-9040-A25A-DF70345A6EE1}" destId="{3BBF7826-FFAD-0B49-B301-84F697D9F2A2}" srcOrd="0" destOrd="0" presId="urn:microsoft.com/office/officeart/2005/8/layout/orgChart1"/>
    <dgm:cxn modelId="{3D22E7CB-3A38-5B4E-B781-DDE432BFC640}" type="presOf" srcId="{3359D7B3-559A-2844-9864-70C50421DF0B}" destId="{55DF707E-A1F9-1049-A361-A8E262D3F85D}" srcOrd="1" destOrd="0" presId="urn:microsoft.com/office/officeart/2005/8/layout/orgChart1"/>
    <dgm:cxn modelId="{5988419B-CA35-BF42-886E-B554A03FA1EB}" type="presOf" srcId="{DCE13D43-7B89-EA4F-9D04-0CBC129220CF}" destId="{E22BCE3F-AEFF-FB4F-B431-063B91617232}" srcOrd="1" destOrd="0" presId="urn:microsoft.com/office/officeart/2005/8/layout/orgChart1"/>
    <dgm:cxn modelId="{34798374-78CA-6A4D-8F24-F8376C6BE892}" type="presOf" srcId="{45338563-6D8D-7E4E-87D5-70F16512854D}" destId="{25B50004-1C21-7543-A7D9-11B53FDF907F}" srcOrd="1" destOrd="0" presId="urn:microsoft.com/office/officeart/2005/8/layout/orgChart1"/>
    <dgm:cxn modelId="{D0C04072-F51C-BC41-A084-E0FF3511C76E}" type="presOf" srcId="{575833F5-F0D0-F845-A922-95CFD6E82A63}" destId="{E207DC70-768D-AD49-AF64-E683CAE36064}" srcOrd="1" destOrd="0" presId="urn:microsoft.com/office/officeart/2005/8/layout/orgChart1"/>
    <dgm:cxn modelId="{870CECA4-BC09-D64E-BE76-0A66C3E4B7C3}" type="presOf" srcId="{DCE13D43-7B89-EA4F-9D04-0CBC129220CF}" destId="{2340E5F0-EC33-4248-AF40-9B53E5969D4E}" srcOrd="0" destOrd="0" presId="urn:microsoft.com/office/officeart/2005/8/layout/orgChart1"/>
    <dgm:cxn modelId="{50296E40-F590-8743-85C7-F607061175BD}" type="presOf" srcId="{45338563-6D8D-7E4E-87D5-70F16512854D}" destId="{B7848EB1-A408-0741-8481-87BC6E5ED358}" srcOrd="0" destOrd="0" presId="urn:microsoft.com/office/officeart/2005/8/layout/orgChart1"/>
    <dgm:cxn modelId="{B0611744-22D2-F844-9E12-0EA88A289B00}" srcId="{623712E0-0B87-9040-A25A-DF70345A6EE1}" destId="{3359D7B3-559A-2844-9864-70C50421DF0B}" srcOrd="0" destOrd="0" parTransId="{35822590-A0A6-1746-B565-298E89ACED6F}" sibTransId="{F1C32DB1-BFC0-C549-86BC-7493DE2270FD}"/>
    <dgm:cxn modelId="{0F8B0965-541C-D047-AEE1-E66019CC8F44}" type="presOf" srcId="{11A07E70-6694-FC41-AF63-8716E424064A}" destId="{944AADAE-613C-954B-9547-6B8A6203E31C}" srcOrd="0" destOrd="0" presId="urn:microsoft.com/office/officeart/2005/8/layout/orgChart1"/>
    <dgm:cxn modelId="{2A4CB4DE-602D-F346-9FD9-BF03790D90FD}" type="presOf" srcId="{50CC7EC1-F4A3-8F46-86CD-01C6BA0DC084}" destId="{A96CC031-D6D7-994A-B999-0E5BB5072A38}" srcOrd="0" destOrd="0" presId="urn:microsoft.com/office/officeart/2005/8/layout/orgChart1"/>
    <dgm:cxn modelId="{502B9288-1FE8-D441-815A-2129F7A8926D}" type="presOf" srcId="{50CC7EC1-F4A3-8F46-86CD-01C6BA0DC084}" destId="{75A1F7CA-247E-CC41-B33A-51AC704797F0}" srcOrd="1" destOrd="0" presId="urn:microsoft.com/office/officeart/2005/8/layout/orgChart1"/>
    <dgm:cxn modelId="{0C81E6C4-0EDE-4348-94B8-DEF17253929F}" type="presOf" srcId="{30ADA632-6DA6-B34C-94BE-BD2BDE0239E6}" destId="{FD83918B-F208-3642-9BF9-0D3DF79E08B8}" srcOrd="0" destOrd="0" presId="urn:microsoft.com/office/officeart/2005/8/layout/orgChart1"/>
    <dgm:cxn modelId="{7EB2655B-7A49-5F4C-AEA1-FBE6361AF877}" type="presOf" srcId="{3359D7B3-559A-2844-9864-70C50421DF0B}" destId="{40EC0775-F2E9-5249-B683-1D9A8C7C6F31}" srcOrd="0" destOrd="0" presId="urn:microsoft.com/office/officeart/2005/8/layout/orgChart1"/>
    <dgm:cxn modelId="{0A41A317-06D3-1D4E-A8BE-7E65834A8F8A}" type="presOf" srcId="{66F38D20-0414-BA4D-A8F7-B3B7A887DEFC}" destId="{FC5AA051-448B-3244-BCBC-C5B9689D3EB2}" srcOrd="0" destOrd="0" presId="urn:microsoft.com/office/officeart/2005/8/layout/orgChart1"/>
    <dgm:cxn modelId="{412D9230-3E8B-E642-A685-EAF8105F5972}" type="presOf" srcId="{575833F5-F0D0-F845-A922-95CFD6E82A63}" destId="{979934C8-527A-E74D-984A-3F3610780CB1}" srcOrd="0" destOrd="0" presId="urn:microsoft.com/office/officeart/2005/8/layout/orgChart1"/>
    <dgm:cxn modelId="{2A6CE82F-C6F5-EA49-99F3-2BF1FA5A990E}" type="presOf" srcId="{6A9318D9-CD0F-5448-9AAC-42BF43FC122B}" destId="{BE10E885-8017-7049-B22D-A7B49FCB4376}" srcOrd="0" destOrd="0" presId="urn:microsoft.com/office/officeart/2005/8/layout/orgChart1"/>
    <dgm:cxn modelId="{962D07B7-50CA-4F40-B398-ED63899957DC}" type="presOf" srcId="{E63F52D8-9A36-4045-90C4-B0CB853EE8AC}" destId="{4C4D0AF1-02BE-864D-AF36-C856DF084D4E}" srcOrd="1" destOrd="0" presId="urn:microsoft.com/office/officeart/2005/8/layout/orgChart1"/>
    <dgm:cxn modelId="{4389C8A9-C6A5-6347-8889-42B90CB49274}" srcId="{DCE13D43-7B89-EA4F-9D04-0CBC129220CF}" destId="{E63F52D8-9A36-4045-90C4-B0CB853EE8AC}" srcOrd="0" destOrd="0" parTransId="{9EFC3422-D376-174A-883E-F8B7A96426A4}" sibTransId="{1B7C854A-4900-6143-A36D-4CB9CBE3360A}"/>
    <dgm:cxn modelId="{A1FFF37B-B70D-E841-B23F-E600A30CAF0D}" type="presOf" srcId="{80FA94F1-2C94-6248-8E0A-396A9EBB2949}" destId="{E62AEF42-4DC8-0D4D-95DC-66877C14997B}" srcOrd="0" destOrd="0" presId="urn:microsoft.com/office/officeart/2005/8/layout/orgChart1"/>
    <dgm:cxn modelId="{A2F29A97-0984-1D46-8DE8-89CBD76A0796}" srcId="{6D55A0B3-9307-2F4E-91D7-18499D789F43}" destId="{45338563-6D8D-7E4E-87D5-70F16512854D}" srcOrd="0" destOrd="0" parTransId="{65DCAD71-839E-A54B-8DA8-CCC3F72C98E8}" sibTransId="{ACD52F5C-12A9-E345-989D-9DD51F9DB722}"/>
    <dgm:cxn modelId="{A331A314-1DAD-EB45-B46C-CC7FD07333F5}" srcId="{30ADA632-6DA6-B34C-94BE-BD2BDE0239E6}" destId="{575833F5-F0D0-F845-A922-95CFD6E82A63}" srcOrd="0" destOrd="0" parTransId="{80FA94F1-2C94-6248-8E0A-396A9EBB2949}" sibTransId="{C8A6A9AE-5AB1-0345-BCF0-6B1D5C7A6704}"/>
    <dgm:cxn modelId="{41095682-8318-7748-8B1F-A3072DF80712}" srcId="{50CC7EC1-F4A3-8F46-86CD-01C6BA0DC084}" destId="{6D55A0B3-9307-2F4E-91D7-18499D789F43}" srcOrd="3" destOrd="0" parTransId="{6A9318D9-CD0F-5448-9AAC-42BF43FC122B}" sibTransId="{8F7A85C5-5E17-CB43-9BCF-71E9C8BAF029}"/>
    <dgm:cxn modelId="{363EEEE7-59A0-3741-9D7C-17C547965507}" type="presOf" srcId="{623712E0-0B87-9040-A25A-DF70345A6EE1}" destId="{45769E0B-20DC-2049-8805-7A312D7672F7}" srcOrd="1" destOrd="0" presId="urn:microsoft.com/office/officeart/2005/8/layout/orgChart1"/>
    <dgm:cxn modelId="{340A2372-5C47-FB4D-906F-0D20DF9465BE}" type="presOf" srcId="{6D55A0B3-9307-2F4E-91D7-18499D789F43}" destId="{4F6740F5-D98D-124F-8F0D-45B3E42B3AD3}" srcOrd="0" destOrd="0" presId="urn:microsoft.com/office/officeart/2005/8/layout/orgChart1"/>
    <dgm:cxn modelId="{5AB2125F-93B0-AB49-8879-6D955D859190}" type="presOf" srcId="{30ADA632-6DA6-B34C-94BE-BD2BDE0239E6}" destId="{F0A98640-8A86-D744-8BC6-F6FE25EB1E30}" srcOrd="1" destOrd="0" presId="urn:microsoft.com/office/officeart/2005/8/layout/orgChart1"/>
    <dgm:cxn modelId="{1D012E2C-E283-3144-9255-4D177B94D621}" type="presOf" srcId="{E63F52D8-9A36-4045-90C4-B0CB853EE8AC}" destId="{EE8C548B-EFE2-7848-B6E8-B97209EC5037}" srcOrd="0" destOrd="0" presId="urn:microsoft.com/office/officeart/2005/8/layout/orgChart1"/>
    <dgm:cxn modelId="{E840AEFB-C92E-A84C-A326-31B4A679FAA7}" type="presOf" srcId="{35822590-A0A6-1746-B565-298E89ACED6F}" destId="{93F63D02-817A-0748-A9B5-8E89017856BD}" srcOrd="0" destOrd="0" presId="urn:microsoft.com/office/officeart/2005/8/layout/orgChart1"/>
    <dgm:cxn modelId="{A6A79B60-6F1F-BE42-81B8-73CA000BE13B}" type="presOf" srcId="{859A7F46-08B8-F346-B158-33AF7AB12715}" destId="{5D40953B-3C86-5F42-B680-C6A5BF5FEB7B}" srcOrd="0" destOrd="0" presId="urn:microsoft.com/office/officeart/2005/8/layout/orgChart1"/>
    <dgm:cxn modelId="{805A6744-2DDC-A64F-8F78-F8AE585B9BCB}" srcId="{859A7F46-08B8-F346-B158-33AF7AB12715}" destId="{50CC7EC1-F4A3-8F46-86CD-01C6BA0DC084}" srcOrd="0" destOrd="0" parTransId="{8C85C45F-E069-F040-A704-F9921F945672}" sibTransId="{D073D6F3-CCB6-7449-B311-B5DFAACF0476}"/>
    <dgm:cxn modelId="{4A8E8038-41D4-2446-9D07-E54306AB5E45}" type="presOf" srcId="{6D55A0B3-9307-2F4E-91D7-18499D789F43}" destId="{C33BEB71-90A6-DB4D-9AD7-F6AA41F97623}" srcOrd="1" destOrd="0" presId="urn:microsoft.com/office/officeart/2005/8/layout/orgChart1"/>
    <dgm:cxn modelId="{BE117516-9402-8840-A69D-1439F4A377F2}" srcId="{50CC7EC1-F4A3-8F46-86CD-01C6BA0DC084}" destId="{623712E0-0B87-9040-A25A-DF70345A6EE1}" srcOrd="2" destOrd="0" parTransId="{66F38D20-0414-BA4D-A8F7-B3B7A887DEFC}" sibTransId="{7EF29F94-D4F7-B844-BA5D-69FF011D5A9D}"/>
    <dgm:cxn modelId="{D686CEFA-C5BA-9844-AB4B-6DBBF5642C9B}" type="presOf" srcId="{9EFC3422-D376-174A-883E-F8B7A96426A4}" destId="{20450CD0-BF1C-8141-9E4F-AFD21CB95CD4}" srcOrd="0" destOrd="0" presId="urn:microsoft.com/office/officeart/2005/8/layout/orgChart1"/>
    <dgm:cxn modelId="{537AA9AA-0DB9-7E40-9A16-B7D9393D1153}" srcId="{50CC7EC1-F4A3-8F46-86CD-01C6BA0DC084}" destId="{DCE13D43-7B89-EA4F-9D04-0CBC129220CF}" srcOrd="0" destOrd="0" parTransId="{11A07E70-6694-FC41-AF63-8716E424064A}" sibTransId="{7FDA91F6-459D-0949-A73B-40B4F6683815}"/>
    <dgm:cxn modelId="{E7E706CD-7EA9-D34A-A33D-8D4C837DE373}" srcId="{50CC7EC1-F4A3-8F46-86CD-01C6BA0DC084}" destId="{30ADA632-6DA6-B34C-94BE-BD2BDE0239E6}" srcOrd="1" destOrd="0" parTransId="{CF7BF9FD-7AF5-094F-B814-0FDA348B46FA}" sibTransId="{82D7D6E3-59BC-7446-9837-EFCE44C28DB1}"/>
    <dgm:cxn modelId="{DADED07A-3C56-EE43-8407-0602589C1630}" type="presOf" srcId="{CF7BF9FD-7AF5-094F-B814-0FDA348B46FA}" destId="{B3194AB8-9F4A-3B49-8B67-3D16CBF25256}" srcOrd="0" destOrd="0" presId="urn:microsoft.com/office/officeart/2005/8/layout/orgChart1"/>
    <dgm:cxn modelId="{01B9E124-38C6-D74B-AAC2-26621C6824F7}" type="presParOf" srcId="{5D40953B-3C86-5F42-B680-C6A5BF5FEB7B}" destId="{F794F727-EF30-2740-A779-1DD1E8E95DA1}" srcOrd="0" destOrd="0" presId="urn:microsoft.com/office/officeart/2005/8/layout/orgChart1"/>
    <dgm:cxn modelId="{09E21261-1156-A744-A2E5-CE413C14A950}" type="presParOf" srcId="{F794F727-EF30-2740-A779-1DD1E8E95DA1}" destId="{9426A756-BC61-B94D-A68D-1089E8F68962}" srcOrd="0" destOrd="0" presId="urn:microsoft.com/office/officeart/2005/8/layout/orgChart1"/>
    <dgm:cxn modelId="{17F47412-C8F4-BA40-85C5-995F206F8555}" type="presParOf" srcId="{9426A756-BC61-B94D-A68D-1089E8F68962}" destId="{A96CC031-D6D7-994A-B999-0E5BB5072A38}" srcOrd="0" destOrd="0" presId="urn:microsoft.com/office/officeart/2005/8/layout/orgChart1"/>
    <dgm:cxn modelId="{55A876FC-A033-B643-B370-CC5538049FDD}" type="presParOf" srcId="{9426A756-BC61-B94D-A68D-1089E8F68962}" destId="{75A1F7CA-247E-CC41-B33A-51AC704797F0}" srcOrd="1" destOrd="0" presId="urn:microsoft.com/office/officeart/2005/8/layout/orgChart1"/>
    <dgm:cxn modelId="{BF564FA0-BA33-4D4B-A310-FBBD52FEFECC}" type="presParOf" srcId="{F794F727-EF30-2740-A779-1DD1E8E95DA1}" destId="{3C51F18E-E59D-B64B-AEC2-8BAAF3A21B74}" srcOrd="1" destOrd="0" presId="urn:microsoft.com/office/officeart/2005/8/layout/orgChart1"/>
    <dgm:cxn modelId="{62751029-9791-E84E-B1E2-3F7971568CCD}" type="presParOf" srcId="{3C51F18E-E59D-B64B-AEC2-8BAAF3A21B74}" destId="{944AADAE-613C-954B-9547-6B8A6203E31C}" srcOrd="0" destOrd="0" presId="urn:microsoft.com/office/officeart/2005/8/layout/orgChart1"/>
    <dgm:cxn modelId="{B9F6FFEA-B66D-7542-AC13-62113F975CF4}" type="presParOf" srcId="{3C51F18E-E59D-B64B-AEC2-8BAAF3A21B74}" destId="{6930A3ED-14E5-B74B-977B-E8C50CB736B3}" srcOrd="1" destOrd="0" presId="urn:microsoft.com/office/officeart/2005/8/layout/orgChart1"/>
    <dgm:cxn modelId="{4632E5E7-CEE5-5545-B6E6-172FD8E63BB7}" type="presParOf" srcId="{6930A3ED-14E5-B74B-977B-E8C50CB736B3}" destId="{7715E65C-616B-0741-94E9-62A33907F042}" srcOrd="0" destOrd="0" presId="urn:microsoft.com/office/officeart/2005/8/layout/orgChart1"/>
    <dgm:cxn modelId="{2D6B5A9A-1C52-9746-93F5-B2D274947D5B}" type="presParOf" srcId="{7715E65C-616B-0741-94E9-62A33907F042}" destId="{2340E5F0-EC33-4248-AF40-9B53E5969D4E}" srcOrd="0" destOrd="0" presId="urn:microsoft.com/office/officeart/2005/8/layout/orgChart1"/>
    <dgm:cxn modelId="{FD5EED3F-65D4-684C-9100-D229B00A4C16}" type="presParOf" srcId="{7715E65C-616B-0741-94E9-62A33907F042}" destId="{E22BCE3F-AEFF-FB4F-B431-063B91617232}" srcOrd="1" destOrd="0" presId="urn:microsoft.com/office/officeart/2005/8/layout/orgChart1"/>
    <dgm:cxn modelId="{880A8167-727C-5145-BB00-8253A7EC9AF8}" type="presParOf" srcId="{6930A3ED-14E5-B74B-977B-E8C50CB736B3}" destId="{B81D71DC-4AC8-B04C-9415-57D3955026BD}" srcOrd="1" destOrd="0" presId="urn:microsoft.com/office/officeart/2005/8/layout/orgChart1"/>
    <dgm:cxn modelId="{B1736FC2-8582-784E-873C-FFC5D6AE91CC}" type="presParOf" srcId="{B81D71DC-4AC8-B04C-9415-57D3955026BD}" destId="{20450CD0-BF1C-8141-9E4F-AFD21CB95CD4}" srcOrd="0" destOrd="0" presId="urn:microsoft.com/office/officeart/2005/8/layout/orgChart1"/>
    <dgm:cxn modelId="{B046F83C-5DD3-AF41-A658-7AD39823648B}" type="presParOf" srcId="{B81D71DC-4AC8-B04C-9415-57D3955026BD}" destId="{5A5489FC-CE74-EA44-A394-F76C0239AB5E}" srcOrd="1" destOrd="0" presId="urn:microsoft.com/office/officeart/2005/8/layout/orgChart1"/>
    <dgm:cxn modelId="{DA2C6921-15A1-EE43-86EA-DC74869E1247}" type="presParOf" srcId="{5A5489FC-CE74-EA44-A394-F76C0239AB5E}" destId="{54BA8838-2031-3B41-984A-1F092344A562}" srcOrd="0" destOrd="0" presId="urn:microsoft.com/office/officeart/2005/8/layout/orgChart1"/>
    <dgm:cxn modelId="{E06167E8-3B62-2B4C-9153-8717BBFB540E}" type="presParOf" srcId="{54BA8838-2031-3B41-984A-1F092344A562}" destId="{EE8C548B-EFE2-7848-B6E8-B97209EC5037}" srcOrd="0" destOrd="0" presId="urn:microsoft.com/office/officeart/2005/8/layout/orgChart1"/>
    <dgm:cxn modelId="{75EAE9E8-299D-AD42-A51F-E625B5D1DE99}" type="presParOf" srcId="{54BA8838-2031-3B41-984A-1F092344A562}" destId="{4C4D0AF1-02BE-864D-AF36-C856DF084D4E}" srcOrd="1" destOrd="0" presId="urn:microsoft.com/office/officeart/2005/8/layout/orgChart1"/>
    <dgm:cxn modelId="{F31D6DD4-4152-3443-8F2D-42DA7E0F8859}" type="presParOf" srcId="{5A5489FC-CE74-EA44-A394-F76C0239AB5E}" destId="{75086DC7-7C32-6343-9321-C2CDD1CFC231}" srcOrd="1" destOrd="0" presId="urn:microsoft.com/office/officeart/2005/8/layout/orgChart1"/>
    <dgm:cxn modelId="{A8EA5213-6359-0545-AE60-1D4473C56C3E}" type="presParOf" srcId="{5A5489FC-CE74-EA44-A394-F76C0239AB5E}" destId="{A62B200D-00EA-A54E-AFCE-00EA137F39E9}" srcOrd="2" destOrd="0" presId="urn:microsoft.com/office/officeart/2005/8/layout/orgChart1"/>
    <dgm:cxn modelId="{0D2A7641-2548-2441-B7AF-D38318966E29}" type="presParOf" srcId="{6930A3ED-14E5-B74B-977B-E8C50CB736B3}" destId="{F8A0BB89-09F1-6A4E-9477-5AFA42A5F705}" srcOrd="2" destOrd="0" presId="urn:microsoft.com/office/officeart/2005/8/layout/orgChart1"/>
    <dgm:cxn modelId="{2388499A-038A-7049-9539-17F85209E22C}" type="presParOf" srcId="{3C51F18E-E59D-B64B-AEC2-8BAAF3A21B74}" destId="{B3194AB8-9F4A-3B49-8B67-3D16CBF25256}" srcOrd="2" destOrd="0" presId="urn:microsoft.com/office/officeart/2005/8/layout/orgChart1"/>
    <dgm:cxn modelId="{A7B2C003-BC6D-6145-8C69-191A3DBE3FDE}" type="presParOf" srcId="{3C51F18E-E59D-B64B-AEC2-8BAAF3A21B74}" destId="{051F5433-C2B4-7049-ACD1-327BFE088D02}" srcOrd="3" destOrd="0" presId="urn:microsoft.com/office/officeart/2005/8/layout/orgChart1"/>
    <dgm:cxn modelId="{C18E6DFE-8480-E24F-AF28-234396EB40F4}" type="presParOf" srcId="{051F5433-C2B4-7049-ACD1-327BFE088D02}" destId="{E7AEDAB6-02A4-984E-9579-AF9DDB2CAFB1}" srcOrd="0" destOrd="0" presId="urn:microsoft.com/office/officeart/2005/8/layout/orgChart1"/>
    <dgm:cxn modelId="{6193B796-8BD4-CF44-B05F-BEA3B10DDE7A}" type="presParOf" srcId="{E7AEDAB6-02A4-984E-9579-AF9DDB2CAFB1}" destId="{FD83918B-F208-3642-9BF9-0D3DF79E08B8}" srcOrd="0" destOrd="0" presId="urn:microsoft.com/office/officeart/2005/8/layout/orgChart1"/>
    <dgm:cxn modelId="{626F098A-F824-4D46-89B7-5282E433545C}" type="presParOf" srcId="{E7AEDAB6-02A4-984E-9579-AF9DDB2CAFB1}" destId="{F0A98640-8A86-D744-8BC6-F6FE25EB1E30}" srcOrd="1" destOrd="0" presId="urn:microsoft.com/office/officeart/2005/8/layout/orgChart1"/>
    <dgm:cxn modelId="{11AEFE4C-3A99-B547-8E18-2F8D8D0D69D2}" type="presParOf" srcId="{051F5433-C2B4-7049-ACD1-327BFE088D02}" destId="{22F5139F-F378-E043-AF15-5CCB0370879A}" srcOrd="1" destOrd="0" presId="urn:microsoft.com/office/officeart/2005/8/layout/orgChart1"/>
    <dgm:cxn modelId="{830DF70D-55E6-0F4F-BFEA-3445F767106B}" type="presParOf" srcId="{22F5139F-F378-E043-AF15-5CCB0370879A}" destId="{E62AEF42-4DC8-0D4D-95DC-66877C14997B}" srcOrd="0" destOrd="0" presId="urn:microsoft.com/office/officeart/2005/8/layout/orgChart1"/>
    <dgm:cxn modelId="{9A66CAF6-61CF-364E-91FC-84F365CB9849}" type="presParOf" srcId="{22F5139F-F378-E043-AF15-5CCB0370879A}" destId="{A7AE7874-F885-F447-82C4-56BC5E802C5B}" srcOrd="1" destOrd="0" presId="urn:microsoft.com/office/officeart/2005/8/layout/orgChart1"/>
    <dgm:cxn modelId="{37A96D36-BB1B-0842-A61A-273C9D6B047D}" type="presParOf" srcId="{A7AE7874-F885-F447-82C4-56BC5E802C5B}" destId="{C5EEA6FE-FF09-274B-9CFE-8619C0E25AD6}" srcOrd="0" destOrd="0" presId="urn:microsoft.com/office/officeart/2005/8/layout/orgChart1"/>
    <dgm:cxn modelId="{94CD1291-6C40-6945-8A23-E257269C23F8}" type="presParOf" srcId="{C5EEA6FE-FF09-274B-9CFE-8619C0E25AD6}" destId="{979934C8-527A-E74D-984A-3F3610780CB1}" srcOrd="0" destOrd="0" presId="urn:microsoft.com/office/officeart/2005/8/layout/orgChart1"/>
    <dgm:cxn modelId="{EF2ABE5F-8126-8446-BBAF-CEFFCC2EA91C}" type="presParOf" srcId="{C5EEA6FE-FF09-274B-9CFE-8619C0E25AD6}" destId="{E207DC70-768D-AD49-AF64-E683CAE36064}" srcOrd="1" destOrd="0" presId="urn:microsoft.com/office/officeart/2005/8/layout/orgChart1"/>
    <dgm:cxn modelId="{79682B97-E077-C24B-92EC-EB9ED6D401A5}" type="presParOf" srcId="{A7AE7874-F885-F447-82C4-56BC5E802C5B}" destId="{E891EA2D-9E21-0B49-8488-EED14ED238BA}" srcOrd="1" destOrd="0" presId="urn:microsoft.com/office/officeart/2005/8/layout/orgChart1"/>
    <dgm:cxn modelId="{2574D13A-6BCD-9944-B53D-AB3205B6D66C}" type="presParOf" srcId="{A7AE7874-F885-F447-82C4-56BC5E802C5B}" destId="{ECB7D827-0439-BA4B-9D65-0650459C5B4D}" srcOrd="2" destOrd="0" presId="urn:microsoft.com/office/officeart/2005/8/layout/orgChart1"/>
    <dgm:cxn modelId="{E22067EC-1A31-994F-A8E3-4959EAE11F8F}" type="presParOf" srcId="{051F5433-C2B4-7049-ACD1-327BFE088D02}" destId="{857E6F3D-1BEC-1341-A409-6D64F1515AC1}" srcOrd="2" destOrd="0" presId="urn:microsoft.com/office/officeart/2005/8/layout/orgChart1"/>
    <dgm:cxn modelId="{1BBF4B47-D387-DA4B-9EA4-61E5D7502881}" type="presParOf" srcId="{3C51F18E-E59D-B64B-AEC2-8BAAF3A21B74}" destId="{FC5AA051-448B-3244-BCBC-C5B9689D3EB2}" srcOrd="4" destOrd="0" presId="urn:microsoft.com/office/officeart/2005/8/layout/orgChart1"/>
    <dgm:cxn modelId="{1E7D9F97-2210-E341-B372-C83DF63EFA2A}" type="presParOf" srcId="{3C51F18E-E59D-B64B-AEC2-8BAAF3A21B74}" destId="{86917E10-0CA1-EB40-9A36-8DD22643B441}" srcOrd="5" destOrd="0" presId="urn:microsoft.com/office/officeart/2005/8/layout/orgChart1"/>
    <dgm:cxn modelId="{22E9084B-A389-5F46-AF33-B942B34E2AA1}" type="presParOf" srcId="{86917E10-0CA1-EB40-9A36-8DD22643B441}" destId="{EBAD253F-CF64-6E40-9AE6-3DCF60A7B057}" srcOrd="0" destOrd="0" presId="urn:microsoft.com/office/officeart/2005/8/layout/orgChart1"/>
    <dgm:cxn modelId="{7A601A0F-FA53-064A-B554-BBF184D53CCF}" type="presParOf" srcId="{EBAD253F-CF64-6E40-9AE6-3DCF60A7B057}" destId="{3BBF7826-FFAD-0B49-B301-84F697D9F2A2}" srcOrd="0" destOrd="0" presId="urn:microsoft.com/office/officeart/2005/8/layout/orgChart1"/>
    <dgm:cxn modelId="{4C021B6B-78F6-7145-8C71-A330322A3700}" type="presParOf" srcId="{EBAD253F-CF64-6E40-9AE6-3DCF60A7B057}" destId="{45769E0B-20DC-2049-8805-7A312D7672F7}" srcOrd="1" destOrd="0" presId="urn:microsoft.com/office/officeart/2005/8/layout/orgChart1"/>
    <dgm:cxn modelId="{2EFB33EA-D838-374A-9236-23CF090B597B}" type="presParOf" srcId="{86917E10-0CA1-EB40-9A36-8DD22643B441}" destId="{13F74043-F241-B94D-91FF-EE8637BA9DA8}" srcOrd="1" destOrd="0" presId="urn:microsoft.com/office/officeart/2005/8/layout/orgChart1"/>
    <dgm:cxn modelId="{BB2A52C8-A01B-694B-8F9D-78540B6E850A}" type="presParOf" srcId="{13F74043-F241-B94D-91FF-EE8637BA9DA8}" destId="{93F63D02-817A-0748-A9B5-8E89017856BD}" srcOrd="0" destOrd="0" presId="urn:microsoft.com/office/officeart/2005/8/layout/orgChart1"/>
    <dgm:cxn modelId="{62E9E172-374A-4D48-A99F-B6104240BDD9}" type="presParOf" srcId="{13F74043-F241-B94D-91FF-EE8637BA9DA8}" destId="{02759A85-5A40-BF43-9EFF-BEEF8FE0656A}" srcOrd="1" destOrd="0" presId="urn:microsoft.com/office/officeart/2005/8/layout/orgChart1"/>
    <dgm:cxn modelId="{C2914925-20A3-584D-BAD7-758B0563C1AD}" type="presParOf" srcId="{02759A85-5A40-BF43-9EFF-BEEF8FE0656A}" destId="{E457DD3F-73D9-1C41-802D-1F4E23AEF457}" srcOrd="0" destOrd="0" presId="urn:microsoft.com/office/officeart/2005/8/layout/orgChart1"/>
    <dgm:cxn modelId="{80A2AA28-9084-E943-9B46-2BAB3320F3D5}" type="presParOf" srcId="{E457DD3F-73D9-1C41-802D-1F4E23AEF457}" destId="{40EC0775-F2E9-5249-B683-1D9A8C7C6F31}" srcOrd="0" destOrd="0" presId="urn:microsoft.com/office/officeart/2005/8/layout/orgChart1"/>
    <dgm:cxn modelId="{BDC62D9C-1234-8B42-8929-22791A30CB55}" type="presParOf" srcId="{E457DD3F-73D9-1C41-802D-1F4E23AEF457}" destId="{55DF707E-A1F9-1049-A361-A8E262D3F85D}" srcOrd="1" destOrd="0" presId="urn:microsoft.com/office/officeart/2005/8/layout/orgChart1"/>
    <dgm:cxn modelId="{12F25AE9-730B-9B40-A430-BA1DABC58DE2}" type="presParOf" srcId="{02759A85-5A40-BF43-9EFF-BEEF8FE0656A}" destId="{98C45E21-7564-1F4D-9B8D-35A211C33733}" srcOrd="1" destOrd="0" presId="urn:microsoft.com/office/officeart/2005/8/layout/orgChart1"/>
    <dgm:cxn modelId="{7E495D70-915B-EB4D-ACD4-70D7BA841B74}" type="presParOf" srcId="{02759A85-5A40-BF43-9EFF-BEEF8FE0656A}" destId="{CD8E9CD7-452D-6C43-9E41-638F9D71A7C6}" srcOrd="2" destOrd="0" presId="urn:microsoft.com/office/officeart/2005/8/layout/orgChart1"/>
    <dgm:cxn modelId="{3885CF30-38CF-F84D-A4D3-89CE1577A192}" type="presParOf" srcId="{86917E10-0CA1-EB40-9A36-8DD22643B441}" destId="{9D529862-37C4-7F4A-83CC-BA0D7A7306E3}" srcOrd="2" destOrd="0" presId="urn:microsoft.com/office/officeart/2005/8/layout/orgChart1"/>
    <dgm:cxn modelId="{D138F89E-9E21-2441-8073-D4785C43B7E7}" type="presParOf" srcId="{3C51F18E-E59D-B64B-AEC2-8BAAF3A21B74}" destId="{BE10E885-8017-7049-B22D-A7B49FCB4376}" srcOrd="6" destOrd="0" presId="urn:microsoft.com/office/officeart/2005/8/layout/orgChart1"/>
    <dgm:cxn modelId="{8C5E8550-7970-EC40-8DBC-68CC98A43425}" type="presParOf" srcId="{3C51F18E-E59D-B64B-AEC2-8BAAF3A21B74}" destId="{5ABAAD0E-0716-7842-B84D-CBE690D15B46}" srcOrd="7" destOrd="0" presId="urn:microsoft.com/office/officeart/2005/8/layout/orgChart1"/>
    <dgm:cxn modelId="{A634F5B1-AF47-9341-B2A6-1CE8ED0B57E9}" type="presParOf" srcId="{5ABAAD0E-0716-7842-B84D-CBE690D15B46}" destId="{CA239851-653A-4F46-A301-73AFC840C753}" srcOrd="0" destOrd="0" presId="urn:microsoft.com/office/officeart/2005/8/layout/orgChart1"/>
    <dgm:cxn modelId="{D9633EFC-305E-4341-84D6-6890B3BEA26E}" type="presParOf" srcId="{CA239851-653A-4F46-A301-73AFC840C753}" destId="{4F6740F5-D98D-124F-8F0D-45B3E42B3AD3}" srcOrd="0" destOrd="0" presId="urn:microsoft.com/office/officeart/2005/8/layout/orgChart1"/>
    <dgm:cxn modelId="{EA59D737-9504-CE41-8342-CD56C879B747}" type="presParOf" srcId="{CA239851-653A-4F46-A301-73AFC840C753}" destId="{C33BEB71-90A6-DB4D-9AD7-F6AA41F97623}" srcOrd="1" destOrd="0" presId="urn:microsoft.com/office/officeart/2005/8/layout/orgChart1"/>
    <dgm:cxn modelId="{614407DC-8675-A944-9D41-7DB4BA8E1334}" type="presParOf" srcId="{5ABAAD0E-0716-7842-B84D-CBE690D15B46}" destId="{C874340C-70EC-CA4C-B960-03B4559C5342}" srcOrd="1" destOrd="0" presId="urn:microsoft.com/office/officeart/2005/8/layout/orgChart1"/>
    <dgm:cxn modelId="{8E3AD218-7DDF-DB45-9437-929747E5A20D}" type="presParOf" srcId="{C874340C-70EC-CA4C-B960-03B4559C5342}" destId="{E44FC2AA-2B26-E245-AF81-09AF97924F4B}" srcOrd="0" destOrd="0" presId="urn:microsoft.com/office/officeart/2005/8/layout/orgChart1"/>
    <dgm:cxn modelId="{43B45818-3601-4F46-9EA9-8491C01DEF85}" type="presParOf" srcId="{C874340C-70EC-CA4C-B960-03B4559C5342}" destId="{A3481EE7-EEEB-6C42-BD53-D677C255988D}" srcOrd="1" destOrd="0" presId="urn:microsoft.com/office/officeart/2005/8/layout/orgChart1"/>
    <dgm:cxn modelId="{EDC6B0E6-EFE6-9D4A-A01D-F70749D310A6}" type="presParOf" srcId="{A3481EE7-EEEB-6C42-BD53-D677C255988D}" destId="{F78EF8B6-5275-524B-B6F8-401B7C77BBEB}" srcOrd="0" destOrd="0" presId="urn:microsoft.com/office/officeart/2005/8/layout/orgChart1"/>
    <dgm:cxn modelId="{A90BAE3A-BCBA-9C40-8EFA-F33F6AACCA49}" type="presParOf" srcId="{F78EF8B6-5275-524B-B6F8-401B7C77BBEB}" destId="{B7848EB1-A408-0741-8481-87BC6E5ED358}" srcOrd="0" destOrd="0" presId="urn:microsoft.com/office/officeart/2005/8/layout/orgChart1"/>
    <dgm:cxn modelId="{97B7733C-CF6A-684A-A301-D4C1E620DBA7}" type="presParOf" srcId="{F78EF8B6-5275-524B-B6F8-401B7C77BBEB}" destId="{25B50004-1C21-7543-A7D9-11B53FDF907F}" srcOrd="1" destOrd="0" presId="urn:microsoft.com/office/officeart/2005/8/layout/orgChart1"/>
    <dgm:cxn modelId="{5B26D0D4-1FAE-2549-BDD9-B4EE07B5FB8B}" type="presParOf" srcId="{A3481EE7-EEEB-6C42-BD53-D677C255988D}" destId="{F2AD725C-4548-0844-915E-EF50D6CB60AB}" srcOrd="1" destOrd="0" presId="urn:microsoft.com/office/officeart/2005/8/layout/orgChart1"/>
    <dgm:cxn modelId="{F8608807-B388-5B4A-A76B-47602A105071}" type="presParOf" srcId="{A3481EE7-EEEB-6C42-BD53-D677C255988D}" destId="{CE2FA41B-310C-694E-A7CC-7E055EAC5A73}" srcOrd="2" destOrd="0" presId="urn:microsoft.com/office/officeart/2005/8/layout/orgChart1"/>
    <dgm:cxn modelId="{3F2B7901-AFAD-B644-B210-6630993AC589}" type="presParOf" srcId="{5ABAAD0E-0716-7842-B84D-CBE690D15B46}" destId="{0CEB35E7-4292-3C47-A038-7CB690B742B8}" srcOrd="2" destOrd="0" presId="urn:microsoft.com/office/officeart/2005/8/layout/orgChart1"/>
    <dgm:cxn modelId="{E12B7A34-C7C2-674D-A533-CBE02A0B4639}" type="presParOf" srcId="{F794F727-EF30-2740-A779-1DD1E8E95DA1}" destId="{C20C41C0-DA18-BA4B-8E39-F342EF2CED2C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44FC2AA-2B26-E245-AF81-09AF97924F4B}">
      <dsp:nvSpPr>
        <dsp:cNvPr id="0" name=""/>
        <dsp:cNvSpPr/>
      </dsp:nvSpPr>
      <dsp:spPr>
        <a:xfrm>
          <a:off x="8336419" y="2927298"/>
          <a:ext cx="335089" cy="102760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027607"/>
              </a:lnTo>
              <a:lnTo>
                <a:pt x="335089" y="1027607"/>
              </a:lnTo>
            </a:path>
          </a:pathLst>
        </a:custGeom>
        <a:noFill/>
        <a:ln w="127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E10E885-8017-7049-B22D-A7B49FCB4376}">
      <dsp:nvSpPr>
        <dsp:cNvPr id="0" name=""/>
        <dsp:cNvSpPr/>
      </dsp:nvSpPr>
      <dsp:spPr>
        <a:xfrm>
          <a:off x="5175408" y="1341208"/>
          <a:ext cx="4054582" cy="46912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34562"/>
              </a:lnTo>
              <a:lnTo>
                <a:pt x="4054582" y="234562"/>
              </a:lnTo>
              <a:lnTo>
                <a:pt x="4054582" y="469125"/>
              </a:lnTo>
            </a:path>
          </a:pathLst>
        </a:custGeom>
        <a:noFill/>
        <a:ln w="12700" cap="flat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3F63D02-817A-0748-A9B5-8E89017856BD}">
      <dsp:nvSpPr>
        <dsp:cNvPr id="0" name=""/>
        <dsp:cNvSpPr/>
      </dsp:nvSpPr>
      <dsp:spPr>
        <a:xfrm>
          <a:off x="5633364" y="2927298"/>
          <a:ext cx="335089" cy="102760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027607"/>
              </a:lnTo>
              <a:lnTo>
                <a:pt x="335089" y="1027607"/>
              </a:lnTo>
            </a:path>
          </a:pathLst>
        </a:custGeom>
        <a:noFill/>
        <a:ln w="127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C5AA051-448B-3244-BCBC-C5B9689D3EB2}">
      <dsp:nvSpPr>
        <dsp:cNvPr id="0" name=""/>
        <dsp:cNvSpPr/>
      </dsp:nvSpPr>
      <dsp:spPr>
        <a:xfrm>
          <a:off x="5175408" y="1341208"/>
          <a:ext cx="1351527" cy="46912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34562"/>
              </a:lnTo>
              <a:lnTo>
                <a:pt x="1351527" y="234562"/>
              </a:lnTo>
              <a:lnTo>
                <a:pt x="1351527" y="469125"/>
              </a:lnTo>
            </a:path>
          </a:pathLst>
        </a:custGeom>
        <a:noFill/>
        <a:ln w="12700" cap="flat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62AEF42-4DC8-0D4D-95DC-66877C14997B}">
      <dsp:nvSpPr>
        <dsp:cNvPr id="0" name=""/>
        <dsp:cNvSpPr/>
      </dsp:nvSpPr>
      <dsp:spPr>
        <a:xfrm>
          <a:off x="2930309" y="2927298"/>
          <a:ext cx="335089" cy="102760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027607"/>
              </a:lnTo>
              <a:lnTo>
                <a:pt x="335089" y="1027607"/>
              </a:lnTo>
            </a:path>
          </a:pathLst>
        </a:custGeom>
        <a:noFill/>
        <a:ln w="127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3194AB8-9F4A-3B49-8B67-3D16CBF25256}">
      <dsp:nvSpPr>
        <dsp:cNvPr id="0" name=""/>
        <dsp:cNvSpPr/>
      </dsp:nvSpPr>
      <dsp:spPr>
        <a:xfrm>
          <a:off x="3823881" y="1341208"/>
          <a:ext cx="1351527" cy="469125"/>
        </a:xfrm>
        <a:custGeom>
          <a:avLst/>
          <a:gdLst/>
          <a:ahLst/>
          <a:cxnLst/>
          <a:rect l="0" t="0" r="0" b="0"/>
          <a:pathLst>
            <a:path>
              <a:moveTo>
                <a:pt x="1351527" y="0"/>
              </a:moveTo>
              <a:lnTo>
                <a:pt x="1351527" y="234562"/>
              </a:lnTo>
              <a:lnTo>
                <a:pt x="0" y="234562"/>
              </a:lnTo>
              <a:lnTo>
                <a:pt x="0" y="469125"/>
              </a:lnTo>
            </a:path>
          </a:pathLst>
        </a:custGeom>
        <a:noFill/>
        <a:ln w="12700" cap="flat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0450CD0-BF1C-8141-9E4F-AFD21CB95CD4}">
      <dsp:nvSpPr>
        <dsp:cNvPr id="0" name=""/>
        <dsp:cNvSpPr/>
      </dsp:nvSpPr>
      <dsp:spPr>
        <a:xfrm>
          <a:off x="227254" y="2927298"/>
          <a:ext cx="335089" cy="102760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027607"/>
              </a:lnTo>
              <a:lnTo>
                <a:pt x="335089" y="1027607"/>
              </a:lnTo>
            </a:path>
          </a:pathLst>
        </a:custGeom>
        <a:noFill/>
        <a:ln w="127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44AADAE-613C-954B-9547-6B8A6203E31C}">
      <dsp:nvSpPr>
        <dsp:cNvPr id="0" name=""/>
        <dsp:cNvSpPr/>
      </dsp:nvSpPr>
      <dsp:spPr>
        <a:xfrm>
          <a:off x="1120826" y="1341208"/>
          <a:ext cx="4054582" cy="469125"/>
        </a:xfrm>
        <a:custGeom>
          <a:avLst/>
          <a:gdLst/>
          <a:ahLst/>
          <a:cxnLst/>
          <a:rect l="0" t="0" r="0" b="0"/>
          <a:pathLst>
            <a:path>
              <a:moveTo>
                <a:pt x="4054582" y="0"/>
              </a:moveTo>
              <a:lnTo>
                <a:pt x="4054582" y="234562"/>
              </a:lnTo>
              <a:lnTo>
                <a:pt x="0" y="234562"/>
              </a:lnTo>
              <a:lnTo>
                <a:pt x="0" y="469125"/>
              </a:lnTo>
            </a:path>
          </a:pathLst>
        </a:custGeom>
        <a:noFill/>
        <a:ln w="12700" cap="flat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96CC031-D6D7-994A-B999-0E5BB5072A38}">
      <dsp:nvSpPr>
        <dsp:cNvPr id="0" name=""/>
        <dsp:cNvSpPr/>
      </dsp:nvSpPr>
      <dsp:spPr>
        <a:xfrm>
          <a:off x="4058444" y="224244"/>
          <a:ext cx="2233929" cy="1116964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225" tIns="22225" rIns="22225" bIns="22225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500" kern="1200" dirty="0" smtClean="0"/>
            <a:t>eduGain Support</a:t>
          </a:r>
          <a:endParaRPr lang="en-US" sz="3500" kern="1200" dirty="0"/>
        </a:p>
      </dsp:txBody>
      <dsp:txXfrm>
        <a:off x="4058444" y="224244"/>
        <a:ext cx="2233929" cy="1116964"/>
      </dsp:txXfrm>
    </dsp:sp>
    <dsp:sp modelId="{2340E5F0-EC33-4248-AF40-9B53E5969D4E}">
      <dsp:nvSpPr>
        <dsp:cNvPr id="0" name=""/>
        <dsp:cNvSpPr/>
      </dsp:nvSpPr>
      <dsp:spPr>
        <a:xfrm>
          <a:off x="3861" y="1810334"/>
          <a:ext cx="2233929" cy="1116964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225" tIns="22225" rIns="22225" bIns="22225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500" kern="1200" dirty="0" smtClean="0"/>
            <a:t>SWITCH-AAI</a:t>
          </a:r>
          <a:endParaRPr lang="en-US" sz="3500" kern="1200" dirty="0"/>
        </a:p>
      </dsp:txBody>
      <dsp:txXfrm>
        <a:off x="3861" y="1810334"/>
        <a:ext cx="2233929" cy="1116964"/>
      </dsp:txXfrm>
    </dsp:sp>
    <dsp:sp modelId="{EE8C548B-EFE2-7848-B6E8-B97209EC5037}">
      <dsp:nvSpPr>
        <dsp:cNvPr id="0" name=""/>
        <dsp:cNvSpPr/>
      </dsp:nvSpPr>
      <dsp:spPr>
        <a:xfrm>
          <a:off x="562344" y="3396424"/>
          <a:ext cx="2233929" cy="1116964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225" tIns="22225" rIns="22225" bIns="22225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500" kern="1200" dirty="0" smtClean="0"/>
            <a:t>CERN</a:t>
          </a:r>
          <a:endParaRPr lang="en-US" sz="3500" kern="1200" dirty="0"/>
        </a:p>
      </dsp:txBody>
      <dsp:txXfrm>
        <a:off x="562344" y="3396424"/>
        <a:ext cx="2233929" cy="1116964"/>
      </dsp:txXfrm>
    </dsp:sp>
    <dsp:sp modelId="{FD83918B-F208-3642-9BF9-0D3DF79E08B8}">
      <dsp:nvSpPr>
        <dsp:cNvPr id="0" name=""/>
        <dsp:cNvSpPr/>
      </dsp:nvSpPr>
      <dsp:spPr>
        <a:xfrm>
          <a:off x="2706916" y="1810334"/>
          <a:ext cx="2233929" cy="1116964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225" tIns="22225" rIns="22225" bIns="22225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500" kern="1200" dirty="0" err="1" smtClean="0"/>
            <a:t>Incommon</a:t>
          </a:r>
          <a:endParaRPr lang="en-US" sz="3500" kern="1200" dirty="0"/>
        </a:p>
      </dsp:txBody>
      <dsp:txXfrm>
        <a:off x="2706916" y="1810334"/>
        <a:ext cx="2233929" cy="1116964"/>
      </dsp:txXfrm>
    </dsp:sp>
    <dsp:sp modelId="{979934C8-527A-E74D-984A-3F3610780CB1}">
      <dsp:nvSpPr>
        <dsp:cNvPr id="0" name=""/>
        <dsp:cNvSpPr/>
      </dsp:nvSpPr>
      <dsp:spPr>
        <a:xfrm>
          <a:off x="3265399" y="3396424"/>
          <a:ext cx="2233929" cy="1116964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225" tIns="22225" rIns="22225" bIns="22225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500" kern="1200" dirty="0" smtClean="0"/>
            <a:t>LIGO </a:t>
          </a:r>
          <a:endParaRPr lang="en-US" sz="3500" kern="1200" dirty="0"/>
        </a:p>
      </dsp:txBody>
      <dsp:txXfrm>
        <a:off x="3265399" y="3396424"/>
        <a:ext cx="2233929" cy="1116964"/>
      </dsp:txXfrm>
    </dsp:sp>
    <dsp:sp modelId="{3BBF7826-FFAD-0B49-B301-84F697D9F2A2}">
      <dsp:nvSpPr>
        <dsp:cNvPr id="0" name=""/>
        <dsp:cNvSpPr/>
      </dsp:nvSpPr>
      <dsp:spPr>
        <a:xfrm>
          <a:off x="5409971" y="1810334"/>
          <a:ext cx="2233929" cy="1116964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225" tIns="22225" rIns="22225" bIns="22225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500" kern="1200" dirty="0" err="1" smtClean="0"/>
            <a:t>SURFconext</a:t>
          </a:r>
          <a:endParaRPr lang="en-US" sz="3500" kern="1200" dirty="0"/>
        </a:p>
      </dsp:txBody>
      <dsp:txXfrm>
        <a:off x="5409971" y="1810334"/>
        <a:ext cx="2233929" cy="1116964"/>
      </dsp:txXfrm>
    </dsp:sp>
    <dsp:sp modelId="{40EC0775-F2E9-5249-B683-1D9A8C7C6F31}">
      <dsp:nvSpPr>
        <dsp:cNvPr id="0" name=""/>
        <dsp:cNvSpPr/>
      </dsp:nvSpPr>
      <dsp:spPr>
        <a:xfrm>
          <a:off x="5968453" y="3396424"/>
          <a:ext cx="2233929" cy="1116964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225" tIns="22225" rIns="22225" bIns="22225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500" kern="1200" dirty="0" err="1" smtClean="0"/>
            <a:t>Nikhef</a:t>
          </a:r>
          <a:r>
            <a:rPr lang="en-US" sz="3500" kern="1200" dirty="0" smtClean="0"/>
            <a:t> </a:t>
          </a:r>
          <a:r>
            <a:rPr lang="en-US" sz="3500" kern="1200" dirty="0" err="1" smtClean="0"/>
            <a:t>RCAuth</a:t>
          </a:r>
          <a:endParaRPr lang="en-US" sz="3500" kern="1200" dirty="0"/>
        </a:p>
      </dsp:txBody>
      <dsp:txXfrm>
        <a:off x="5968453" y="3396424"/>
        <a:ext cx="2233929" cy="1116964"/>
      </dsp:txXfrm>
    </dsp:sp>
    <dsp:sp modelId="{4F6740F5-D98D-124F-8F0D-45B3E42B3AD3}">
      <dsp:nvSpPr>
        <dsp:cNvPr id="0" name=""/>
        <dsp:cNvSpPr/>
      </dsp:nvSpPr>
      <dsp:spPr>
        <a:xfrm>
          <a:off x="8113026" y="1810334"/>
          <a:ext cx="2233929" cy="1116964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225" tIns="22225" rIns="22225" bIns="22225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500" kern="1200" dirty="0" smtClean="0"/>
            <a:t>IDEM</a:t>
          </a:r>
          <a:endParaRPr lang="en-US" sz="3500" kern="1200" dirty="0"/>
        </a:p>
      </dsp:txBody>
      <dsp:txXfrm>
        <a:off x="8113026" y="1810334"/>
        <a:ext cx="2233929" cy="1116964"/>
      </dsp:txXfrm>
    </dsp:sp>
    <dsp:sp modelId="{B7848EB1-A408-0741-8481-87BC6E5ED358}">
      <dsp:nvSpPr>
        <dsp:cNvPr id="0" name=""/>
        <dsp:cNvSpPr/>
      </dsp:nvSpPr>
      <dsp:spPr>
        <a:xfrm>
          <a:off x="8671508" y="3396424"/>
          <a:ext cx="2233929" cy="1116964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225" tIns="22225" rIns="22225" bIns="22225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500" kern="1200" dirty="0" smtClean="0"/>
            <a:t>INFN</a:t>
          </a:r>
          <a:endParaRPr lang="en-US" sz="3500" kern="1200" dirty="0"/>
        </a:p>
      </dsp:txBody>
      <dsp:txXfrm>
        <a:off x="8671508" y="3396424"/>
        <a:ext cx="2233929" cy="1116964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44FC2AA-2B26-E245-AF81-09AF97924F4B}">
      <dsp:nvSpPr>
        <dsp:cNvPr id="0" name=""/>
        <dsp:cNvSpPr/>
      </dsp:nvSpPr>
      <dsp:spPr>
        <a:xfrm>
          <a:off x="4250700" y="2460436"/>
          <a:ext cx="170860" cy="52397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23972"/>
              </a:lnTo>
              <a:lnTo>
                <a:pt x="170860" y="523972"/>
              </a:lnTo>
            </a:path>
          </a:pathLst>
        </a:custGeom>
        <a:noFill/>
        <a:ln w="127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E10E885-8017-7049-B22D-A7B49FCB4376}">
      <dsp:nvSpPr>
        <dsp:cNvPr id="0" name=""/>
        <dsp:cNvSpPr/>
      </dsp:nvSpPr>
      <dsp:spPr>
        <a:xfrm>
          <a:off x="2638916" y="1651696"/>
          <a:ext cx="2067412" cy="23920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9602"/>
              </a:lnTo>
              <a:lnTo>
                <a:pt x="2067412" y="119602"/>
              </a:lnTo>
              <a:lnTo>
                <a:pt x="2067412" y="239204"/>
              </a:lnTo>
            </a:path>
          </a:pathLst>
        </a:custGeom>
        <a:noFill/>
        <a:ln w="12700" cap="flat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3F63D02-817A-0748-A9B5-8E89017856BD}">
      <dsp:nvSpPr>
        <dsp:cNvPr id="0" name=""/>
        <dsp:cNvSpPr/>
      </dsp:nvSpPr>
      <dsp:spPr>
        <a:xfrm>
          <a:off x="2872425" y="2460436"/>
          <a:ext cx="170860" cy="52397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23972"/>
              </a:lnTo>
              <a:lnTo>
                <a:pt x="170860" y="523972"/>
              </a:lnTo>
            </a:path>
          </a:pathLst>
        </a:custGeom>
        <a:noFill/>
        <a:ln w="127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C5AA051-448B-3244-BCBC-C5B9689D3EB2}">
      <dsp:nvSpPr>
        <dsp:cNvPr id="0" name=""/>
        <dsp:cNvSpPr/>
      </dsp:nvSpPr>
      <dsp:spPr>
        <a:xfrm>
          <a:off x="2638916" y="1651696"/>
          <a:ext cx="689137" cy="23920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9602"/>
              </a:lnTo>
              <a:lnTo>
                <a:pt x="689137" y="119602"/>
              </a:lnTo>
              <a:lnTo>
                <a:pt x="689137" y="239204"/>
              </a:lnTo>
            </a:path>
          </a:pathLst>
        </a:custGeom>
        <a:noFill/>
        <a:ln w="12700" cap="flat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62AEF42-4DC8-0D4D-95DC-66877C14997B}">
      <dsp:nvSpPr>
        <dsp:cNvPr id="0" name=""/>
        <dsp:cNvSpPr/>
      </dsp:nvSpPr>
      <dsp:spPr>
        <a:xfrm>
          <a:off x="1494150" y="2460436"/>
          <a:ext cx="170860" cy="52397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23972"/>
              </a:lnTo>
              <a:lnTo>
                <a:pt x="170860" y="523972"/>
              </a:lnTo>
            </a:path>
          </a:pathLst>
        </a:custGeom>
        <a:noFill/>
        <a:ln w="127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3194AB8-9F4A-3B49-8B67-3D16CBF25256}">
      <dsp:nvSpPr>
        <dsp:cNvPr id="0" name=""/>
        <dsp:cNvSpPr/>
      </dsp:nvSpPr>
      <dsp:spPr>
        <a:xfrm>
          <a:off x="1949778" y="1651696"/>
          <a:ext cx="689137" cy="239204"/>
        </a:xfrm>
        <a:custGeom>
          <a:avLst/>
          <a:gdLst/>
          <a:ahLst/>
          <a:cxnLst/>
          <a:rect l="0" t="0" r="0" b="0"/>
          <a:pathLst>
            <a:path>
              <a:moveTo>
                <a:pt x="689137" y="0"/>
              </a:moveTo>
              <a:lnTo>
                <a:pt x="689137" y="119602"/>
              </a:lnTo>
              <a:lnTo>
                <a:pt x="0" y="119602"/>
              </a:lnTo>
              <a:lnTo>
                <a:pt x="0" y="239204"/>
              </a:lnTo>
            </a:path>
          </a:pathLst>
        </a:custGeom>
        <a:noFill/>
        <a:ln w="12700" cap="flat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0450CD0-BF1C-8141-9E4F-AFD21CB95CD4}">
      <dsp:nvSpPr>
        <dsp:cNvPr id="0" name=""/>
        <dsp:cNvSpPr/>
      </dsp:nvSpPr>
      <dsp:spPr>
        <a:xfrm>
          <a:off x="115876" y="2460436"/>
          <a:ext cx="170860" cy="52397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23972"/>
              </a:lnTo>
              <a:lnTo>
                <a:pt x="170860" y="523972"/>
              </a:lnTo>
            </a:path>
          </a:pathLst>
        </a:custGeom>
        <a:noFill/>
        <a:ln w="127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44AADAE-613C-954B-9547-6B8A6203E31C}">
      <dsp:nvSpPr>
        <dsp:cNvPr id="0" name=""/>
        <dsp:cNvSpPr/>
      </dsp:nvSpPr>
      <dsp:spPr>
        <a:xfrm>
          <a:off x="571504" y="1651696"/>
          <a:ext cx="2067412" cy="239204"/>
        </a:xfrm>
        <a:custGeom>
          <a:avLst/>
          <a:gdLst/>
          <a:ahLst/>
          <a:cxnLst/>
          <a:rect l="0" t="0" r="0" b="0"/>
          <a:pathLst>
            <a:path>
              <a:moveTo>
                <a:pt x="2067412" y="0"/>
              </a:moveTo>
              <a:lnTo>
                <a:pt x="2067412" y="119602"/>
              </a:lnTo>
              <a:lnTo>
                <a:pt x="0" y="119602"/>
              </a:lnTo>
              <a:lnTo>
                <a:pt x="0" y="239204"/>
              </a:lnTo>
            </a:path>
          </a:pathLst>
        </a:custGeom>
        <a:noFill/>
        <a:ln w="12700" cap="flat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96CC031-D6D7-994A-B999-0E5BB5072A38}">
      <dsp:nvSpPr>
        <dsp:cNvPr id="0" name=""/>
        <dsp:cNvSpPr/>
      </dsp:nvSpPr>
      <dsp:spPr>
        <a:xfrm>
          <a:off x="2069381" y="1082161"/>
          <a:ext cx="1139070" cy="569535"/>
        </a:xfrm>
        <a:prstGeom prst="rect">
          <a:avLst/>
        </a:prstGeom>
        <a:solidFill>
          <a:srgbClr val="0080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eduGain Support</a:t>
          </a:r>
          <a:endParaRPr lang="en-US" sz="1800" kern="1200" dirty="0"/>
        </a:p>
      </dsp:txBody>
      <dsp:txXfrm>
        <a:off x="2069381" y="1082161"/>
        <a:ext cx="1139070" cy="569535"/>
      </dsp:txXfrm>
    </dsp:sp>
    <dsp:sp modelId="{2340E5F0-EC33-4248-AF40-9B53E5969D4E}">
      <dsp:nvSpPr>
        <dsp:cNvPr id="0" name=""/>
        <dsp:cNvSpPr/>
      </dsp:nvSpPr>
      <dsp:spPr>
        <a:xfrm>
          <a:off x="1969" y="1890901"/>
          <a:ext cx="1139070" cy="569535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SWITCH-AAI</a:t>
          </a:r>
          <a:endParaRPr lang="en-US" sz="1800" kern="1200" dirty="0"/>
        </a:p>
      </dsp:txBody>
      <dsp:txXfrm>
        <a:off x="1969" y="1890901"/>
        <a:ext cx="1139070" cy="569535"/>
      </dsp:txXfrm>
    </dsp:sp>
    <dsp:sp modelId="{EE8C548B-EFE2-7848-B6E8-B97209EC5037}">
      <dsp:nvSpPr>
        <dsp:cNvPr id="0" name=""/>
        <dsp:cNvSpPr/>
      </dsp:nvSpPr>
      <dsp:spPr>
        <a:xfrm>
          <a:off x="286736" y="2699641"/>
          <a:ext cx="1139070" cy="569535"/>
        </a:xfrm>
        <a:prstGeom prst="rect">
          <a:avLst/>
        </a:prstGeom>
        <a:solidFill>
          <a:srgbClr val="0080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CERN</a:t>
          </a:r>
          <a:endParaRPr lang="en-US" sz="1800" kern="1200" dirty="0"/>
        </a:p>
      </dsp:txBody>
      <dsp:txXfrm>
        <a:off x="286736" y="2699641"/>
        <a:ext cx="1139070" cy="569535"/>
      </dsp:txXfrm>
    </dsp:sp>
    <dsp:sp modelId="{FD83918B-F208-3642-9BF9-0D3DF79E08B8}">
      <dsp:nvSpPr>
        <dsp:cNvPr id="0" name=""/>
        <dsp:cNvSpPr/>
      </dsp:nvSpPr>
      <dsp:spPr>
        <a:xfrm>
          <a:off x="1380243" y="1890901"/>
          <a:ext cx="1139070" cy="569535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err="1" smtClean="0"/>
            <a:t>Incommon</a:t>
          </a:r>
          <a:endParaRPr lang="en-US" sz="1800" kern="1200" dirty="0"/>
        </a:p>
      </dsp:txBody>
      <dsp:txXfrm>
        <a:off x="1380243" y="1890901"/>
        <a:ext cx="1139070" cy="569535"/>
      </dsp:txXfrm>
    </dsp:sp>
    <dsp:sp modelId="{979934C8-527A-E74D-984A-3F3610780CB1}">
      <dsp:nvSpPr>
        <dsp:cNvPr id="0" name=""/>
        <dsp:cNvSpPr/>
      </dsp:nvSpPr>
      <dsp:spPr>
        <a:xfrm>
          <a:off x="1665011" y="2699641"/>
          <a:ext cx="1139070" cy="569535"/>
        </a:xfrm>
        <a:prstGeom prst="rect">
          <a:avLst/>
        </a:prstGeom>
        <a:solidFill>
          <a:srgbClr val="ED7D3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LIGO </a:t>
          </a:r>
          <a:endParaRPr lang="en-US" sz="1800" kern="1200" dirty="0"/>
        </a:p>
      </dsp:txBody>
      <dsp:txXfrm>
        <a:off x="1665011" y="2699641"/>
        <a:ext cx="1139070" cy="569535"/>
      </dsp:txXfrm>
    </dsp:sp>
    <dsp:sp modelId="{3BBF7826-FFAD-0B49-B301-84F697D9F2A2}">
      <dsp:nvSpPr>
        <dsp:cNvPr id="0" name=""/>
        <dsp:cNvSpPr/>
      </dsp:nvSpPr>
      <dsp:spPr>
        <a:xfrm>
          <a:off x="2758518" y="1890901"/>
          <a:ext cx="1139070" cy="569535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err="1" smtClean="0"/>
            <a:t>SURFconext</a:t>
          </a:r>
          <a:endParaRPr lang="en-US" sz="1800" kern="1200" dirty="0"/>
        </a:p>
      </dsp:txBody>
      <dsp:txXfrm>
        <a:off x="2758518" y="1890901"/>
        <a:ext cx="1139070" cy="569535"/>
      </dsp:txXfrm>
    </dsp:sp>
    <dsp:sp modelId="{40EC0775-F2E9-5249-B683-1D9A8C7C6F31}">
      <dsp:nvSpPr>
        <dsp:cNvPr id="0" name=""/>
        <dsp:cNvSpPr/>
      </dsp:nvSpPr>
      <dsp:spPr>
        <a:xfrm>
          <a:off x="3043286" y="2699641"/>
          <a:ext cx="1139070" cy="569535"/>
        </a:xfrm>
        <a:prstGeom prst="rect">
          <a:avLst/>
        </a:prstGeom>
        <a:solidFill>
          <a:srgbClr val="0080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err="1" smtClean="0"/>
            <a:t>Nikhef</a:t>
          </a:r>
          <a:r>
            <a:rPr lang="en-US" sz="1800" kern="1200" dirty="0" smtClean="0"/>
            <a:t> </a:t>
          </a:r>
          <a:r>
            <a:rPr lang="en-US" sz="1800" kern="1200" dirty="0" err="1" smtClean="0"/>
            <a:t>RCAuth</a:t>
          </a:r>
          <a:endParaRPr lang="en-US" sz="1800" kern="1200" dirty="0"/>
        </a:p>
      </dsp:txBody>
      <dsp:txXfrm>
        <a:off x="3043286" y="2699641"/>
        <a:ext cx="1139070" cy="569535"/>
      </dsp:txXfrm>
    </dsp:sp>
    <dsp:sp modelId="{4F6740F5-D98D-124F-8F0D-45B3E42B3AD3}">
      <dsp:nvSpPr>
        <dsp:cNvPr id="0" name=""/>
        <dsp:cNvSpPr/>
      </dsp:nvSpPr>
      <dsp:spPr>
        <a:xfrm>
          <a:off x="4136793" y="1890901"/>
          <a:ext cx="1139070" cy="569535"/>
        </a:xfrm>
        <a:prstGeom prst="rect">
          <a:avLst/>
        </a:prstGeom>
        <a:solidFill>
          <a:srgbClr val="0080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IDEM</a:t>
          </a:r>
          <a:endParaRPr lang="en-US" sz="1800" kern="1200" dirty="0"/>
        </a:p>
      </dsp:txBody>
      <dsp:txXfrm>
        <a:off x="4136793" y="1890901"/>
        <a:ext cx="1139070" cy="569535"/>
      </dsp:txXfrm>
    </dsp:sp>
    <dsp:sp modelId="{B7848EB1-A408-0741-8481-87BC6E5ED358}">
      <dsp:nvSpPr>
        <dsp:cNvPr id="0" name=""/>
        <dsp:cNvSpPr/>
      </dsp:nvSpPr>
      <dsp:spPr>
        <a:xfrm>
          <a:off x="4421560" y="2699641"/>
          <a:ext cx="1139070" cy="569535"/>
        </a:xfrm>
        <a:prstGeom prst="rect">
          <a:avLst/>
        </a:prstGeom>
        <a:solidFill>
          <a:srgbClr val="0080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INFN</a:t>
          </a:r>
          <a:endParaRPr lang="en-US" sz="1800" kern="1200" dirty="0"/>
        </a:p>
      </dsp:txBody>
      <dsp:txXfrm>
        <a:off x="4421560" y="2699641"/>
        <a:ext cx="1139070" cy="569535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44FC2AA-2B26-E245-AF81-09AF97924F4B}">
      <dsp:nvSpPr>
        <dsp:cNvPr id="0" name=""/>
        <dsp:cNvSpPr/>
      </dsp:nvSpPr>
      <dsp:spPr>
        <a:xfrm>
          <a:off x="4250700" y="2460436"/>
          <a:ext cx="170860" cy="52397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23972"/>
              </a:lnTo>
              <a:lnTo>
                <a:pt x="170860" y="523972"/>
              </a:lnTo>
            </a:path>
          </a:pathLst>
        </a:custGeom>
        <a:noFill/>
        <a:ln w="127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E10E885-8017-7049-B22D-A7B49FCB4376}">
      <dsp:nvSpPr>
        <dsp:cNvPr id="0" name=""/>
        <dsp:cNvSpPr/>
      </dsp:nvSpPr>
      <dsp:spPr>
        <a:xfrm>
          <a:off x="2638916" y="1651696"/>
          <a:ext cx="2067412" cy="23920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9602"/>
              </a:lnTo>
              <a:lnTo>
                <a:pt x="2067412" y="119602"/>
              </a:lnTo>
              <a:lnTo>
                <a:pt x="2067412" y="239204"/>
              </a:lnTo>
            </a:path>
          </a:pathLst>
        </a:custGeom>
        <a:noFill/>
        <a:ln w="12700" cap="flat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3F63D02-817A-0748-A9B5-8E89017856BD}">
      <dsp:nvSpPr>
        <dsp:cNvPr id="0" name=""/>
        <dsp:cNvSpPr/>
      </dsp:nvSpPr>
      <dsp:spPr>
        <a:xfrm>
          <a:off x="2872425" y="2460436"/>
          <a:ext cx="170860" cy="52397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23972"/>
              </a:lnTo>
              <a:lnTo>
                <a:pt x="170860" y="523972"/>
              </a:lnTo>
            </a:path>
          </a:pathLst>
        </a:custGeom>
        <a:noFill/>
        <a:ln w="127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C5AA051-448B-3244-BCBC-C5B9689D3EB2}">
      <dsp:nvSpPr>
        <dsp:cNvPr id="0" name=""/>
        <dsp:cNvSpPr/>
      </dsp:nvSpPr>
      <dsp:spPr>
        <a:xfrm>
          <a:off x="2638916" y="1651696"/>
          <a:ext cx="689137" cy="23920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9602"/>
              </a:lnTo>
              <a:lnTo>
                <a:pt x="689137" y="119602"/>
              </a:lnTo>
              <a:lnTo>
                <a:pt x="689137" y="239204"/>
              </a:lnTo>
            </a:path>
          </a:pathLst>
        </a:custGeom>
        <a:noFill/>
        <a:ln w="12700" cap="flat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62AEF42-4DC8-0D4D-95DC-66877C14997B}">
      <dsp:nvSpPr>
        <dsp:cNvPr id="0" name=""/>
        <dsp:cNvSpPr/>
      </dsp:nvSpPr>
      <dsp:spPr>
        <a:xfrm>
          <a:off x="1494150" y="2460436"/>
          <a:ext cx="170860" cy="52397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23972"/>
              </a:lnTo>
              <a:lnTo>
                <a:pt x="170860" y="523972"/>
              </a:lnTo>
            </a:path>
          </a:pathLst>
        </a:custGeom>
        <a:noFill/>
        <a:ln w="127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3194AB8-9F4A-3B49-8B67-3D16CBF25256}">
      <dsp:nvSpPr>
        <dsp:cNvPr id="0" name=""/>
        <dsp:cNvSpPr/>
      </dsp:nvSpPr>
      <dsp:spPr>
        <a:xfrm>
          <a:off x="1949778" y="1651696"/>
          <a:ext cx="689137" cy="239204"/>
        </a:xfrm>
        <a:custGeom>
          <a:avLst/>
          <a:gdLst/>
          <a:ahLst/>
          <a:cxnLst/>
          <a:rect l="0" t="0" r="0" b="0"/>
          <a:pathLst>
            <a:path>
              <a:moveTo>
                <a:pt x="689137" y="0"/>
              </a:moveTo>
              <a:lnTo>
                <a:pt x="689137" y="119602"/>
              </a:lnTo>
              <a:lnTo>
                <a:pt x="0" y="119602"/>
              </a:lnTo>
              <a:lnTo>
                <a:pt x="0" y="239204"/>
              </a:lnTo>
            </a:path>
          </a:pathLst>
        </a:custGeom>
        <a:noFill/>
        <a:ln w="12700" cap="flat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0450CD0-BF1C-8141-9E4F-AFD21CB95CD4}">
      <dsp:nvSpPr>
        <dsp:cNvPr id="0" name=""/>
        <dsp:cNvSpPr/>
      </dsp:nvSpPr>
      <dsp:spPr>
        <a:xfrm>
          <a:off x="115876" y="2460436"/>
          <a:ext cx="170860" cy="52397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23972"/>
              </a:lnTo>
              <a:lnTo>
                <a:pt x="170860" y="523972"/>
              </a:lnTo>
            </a:path>
          </a:pathLst>
        </a:custGeom>
        <a:noFill/>
        <a:ln w="127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44AADAE-613C-954B-9547-6B8A6203E31C}">
      <dsp:nvSpPr>
        <dsp:cNvPr id="0" name=""/>
        <dsp:cNvSpPr/>
      </dsp:nvSpPr>
      <dsp:spPr>
        <a:xfrm>
          <a:off x="571504" y="1651696"/>
          <a:ext cx="2067412" cy="239204"/>
        </a:xfrm>
        <a:custGeom>
          <a:avLst/>
          <a:gdLst/>
          <a:ahLst/>
          <a:cxnLst/>
          <a:rect l="0" t="0" r="0" b="0"/>
          <a:pathLst>
            <a:path>
              <a:moveTo>
                <a:pt x="2067412" y="0"/>
              </a:moveTo>
              <a:lnTo>
                <a:pt x="2067412" y="119602"/>
              </a:lnTo>
              <a:lnTo>
                <a:pt x="0" y="119602"/>
              </a:lnTo>
              <a:lnTo>
                <a:pt x="0" y="239204"/>
              </a:lnTo>
            </a:path>
          </a:pathLst>
        </a:custGeom>
        <a:noFill/>
        <a:ln w="12700" cap="flat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96CC031-D6D7-994A-B999-0E5BB5072A38}">
      <dsp:nvSpPr>
        <dsp:cNvPr id="0" name=""/>
        <dsp:cNvSpPr/>
      </dsp:nvSpPr>
      <dsp:spPr>
        <a:xfrm>
          <a:off x="2069381" y="1082161"/>
          <a:ext cx="1139070" cy="569535"/>
        </a:xfrm>
        <a:prstGeom prst="rect">
          <a:avLst/>
        </a:prstGeom>
        <a:solidFill>
          <a:srgbClr val="0080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eduGain Support</a:t>
          </a:r>
          <a:endParaRPr lang="en-US" sz="1800" kern="1200" dirty="0"/>
        </a:p>
      </dsp:txBody>
      <dsp:txXfrm>
        <a:off x="2069381" y="1082161"/>
        <a:ext cx="1139070" cy="569535"/>
      </dsp:txXfrm>
    </dsp:sp>
    <dsp:sp modelId="{2340E5F0-EC33-4248-AF40-9B53E5969D4E}">
      <dsp:nvSpPr>
        <dsp:cNvPr id="0" name=""/>
        <dsp:cNvSpPr/>
      </dsp:nvSpPr>
      <dsp:spPr>
        <a:xfrm>
          <a:off x="1969" y="1890901"/>
          <a:ext cx="1139070" cy="569535"/>
        </a:xfrm>
        <a:prstGeom prst="rect">
          <a:avLst/>
        </a:prstGeom>
        <a:solidFill>
          <a:srgbClr val="0080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SWITCH-AAI</a:t>
          </a:r>
          <a:endParaRPr lang="en-US" sz="1800" kern="1200" dirty="0"/>
        </a:p>
      </dsp:txBody>
      <dsp:txXfrm>
        <a:off x="1969" y="1890901"/>
        <a:ext cx="1139070" cy="569535"/>
      </dsp:txXfrm>
    </dsp:sp>
    <dsp:sp modelId="{EE8C548B-EFE2-7848-B6E8-B97209EC5037}">
      <dsp:nvSpPr>
        <dsp:cNvPr id="0" name=""/>
        <dsp:cNvSpPr/>
      </dsp:nvSpPr>
      <dsp:spPr>
        <a:xfrm>
          <a:off x="286736" y="2699641"/>
          <a:ext cx="1139070" cy="569535"/>
        </a:xfrm>
        <a:prstGeom prst="rect">
          <a:avLst/>
        </a:prstGeom>
        <a:solidFill>
          <a:srgbClr val="0080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CERN</a:t>
          </a:r>
          <a:endParaRPr lang="en-US" sz="1800" kern="1200" dirty="0"/>
        </a:p>
      </dsp:txBody>
      <dsp:txXfrm>
        <a:off x="286736" y="2699641"/>
        <a:ext cx="1139070" cy="569535"/>
      </dsp:txXfrm>
    </dsp:sp>
    <dsp:sp modelId="{FD83918B-F208-3642-9BF9-0D3DF79E08B8}">
      <dsp:nvSpPr>
        <dsp:cNvPr id="0" name=""/>
        <dsp:cNvSpPr/>
      </dsp:nvSpPr>
      <dsp:spPr>
        <a:xfrm>
          <a:off x="1380243" y="1890901"/>
          <a:ext cx="1139070" cy="569535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err="1" smtClean="0"/>
            <a:t>Incommon</a:t>
          </a:r>
          <a:endParaRPr lang="en-US" sz="1800" kern="1200" dirty="0"/>
        </a:p>
      </dsp:txBody>
      <dsp:txXfrm>
        <a:off x="1380243" y="1890901"/>
        <a:ext cx="1139070" cy="569535"/>
      </dsp:txXfrm>
    </dsp:sp>
    <dsp:sp modelId="{979934C8-527A-E74D-984A-3F3610780CB1}">
      <dsp:nvSpPr>
        <dsp:cNvPr id="0" name=""/>
        <dsp:cNvSpPr/>
      </dsp:nvSpPr>
      <dsp:spPr>
        <a:xfrm>
          <a:off x="1665011" y="2699641"/>
          <a:ext cx="1139070" cy="569535"/>
        </a:xfrm>
        <a:prstGeom prst="rect">
          <a:avLst/>
        </a:prstGeom>
        <a:solidFill>
          <a:srgbClr val="ED7D3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LIGO </a:t>
          </a:r>
          <a:endParaRPr lang="en-US" sz="1800" kern="1200" dirty="0"/>
        </a:p>
      </dsp:txBody>
      <dsp:txXfrm>
        <a:off x="1665011" y="2699641"/>
        <a:ext cx="1139070" cy="569535"/>
      </dsp:txXfrm>
    </dsp:sp>
    <dsp:sp modelId="{3BBF7826-FFAD-0B49-B301-84F697D9F2A2}">
      <dsp:nvSpPr>
        <dsp:cNvPr id="0" name=""/>
        <dsp:cNvSpPr/>
      </dsp:nvSpPr>
      <dsp:spPr>
        <a:xfrm>
          <a:off x="2758518" y="1890901"/>
          <a:ext cx="1139070" cy="569535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err="1" smtClean="0"/>
            <a:t>SURFconext</a:t>
          </a:r>
          <a:endParaRPr lang="en-US" sz="1800" kern="1200" dirty="0"/>
        </a:p>
      </dsp:txBody>
      <dsp:txXfrm>
        <a:off x="2758518" y="1890901"/>
        <a:ext cx="1139070" cy="569535"/>
      </dsp:txXfrm>
    </dsp:sp>
    <dsp:sp modelId="{40EC0775-F2E9-5249-B683-1D9A8C7C6F31}">
      <dsp:nvSpPr>
        <dsp:cNvPr id="0" name=""/>
        <dsp:cNvSpPr/>
      </dsp:nvSpPr>
      <dsp:spPr>
        <a:xfrm>
          <a:off x="3043286" y="2699641"/>
          <a:ext cx="1139070" cy="569535"/>
        </a:xfrm>
        <a:prstGeom prst="rect">
          <a:avLst/>
        </a:prstGeom>
        <a:solidFill>
          <a:srgbClr val="0080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err="1" smtClean="0"/>
            <a:t>Nikhef</a:t>
          </a:r>
          <a:r>
            <a:rPr lang="en-US" sz="1800" kern="1200" dirty="0" smtClean="0"/>
            <a:t> </a:t>
          </a:r>
          <a:r>
            <a:rPr lang="en-US" sz="1800" kern="1200" dirty="0" err="1" smtClean="0"/>
            <a:t>RCAuth</a:t>
          </a:r>
          <a:endParaRPr lang="en-US" sz="1800" kern="1200" dirty="0"/>
        </a:p>
      </dsp:txBody>
      <dsp:txXfrm>
        <a:off x="3043286" y="2699641"/>
        <a:ext cx="1139070" cy="569535"/>
      </dsp:txXfrm>
    </dsp:sp>
    <dsp:sp modelId="{4F6740F5-D98D-124F-8F0D-45B3E42B3AD3}">
      <dsp:nvSpPr>
        <dsp:cNvPr id="0" name=""/>
        <dsp:cNvSpPr/>
      </dsp:nvSpPr>
      <dsp:spPr>
        <a:xfrm>
          <a:off x="4136793" y="1890901"/>
          <a:ext cx="1139070" cy="569535"/>
        </a:xfrm>
        <a:prstGeom prst="rect">
          <a:avLst/>
        </a:prstGeom>
        <a:solidFill>
          <a:srgbClr val="0080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IDEM</a:t>
          </a:r>
          <a:endParaRPr lang="en-US" sz="1800" kern="1200" dirty="0"/>
        </a:p>
      </dsp:txBody>
      <dsp:txXfrm>
        <a:off x="4136793" y="1890901"/>
        <a:ext cx="1139070" cy="569535"/>
      </dsp:txXfrm>
    </dsp:sp>
    <dsp:sp modelId="{B7848EB1-A408-0741-8481-87BC6E5ED358}">
      <dsp:nvSpPr>
        <dsp:cNvPr id="0" name=""/>
        <dsp:cNvSpPr/>
      </dsp:nvSpPr>
      <dsp:spPr>
        <a:xfrm>
          <a:off x="4421560" y="2699641"/>
          <a:ext cx="1139070" cy="569535"/>
        </a:xfrm>
        <a:prstGeom prst="rect">
          <a:avLst/>
        </a:prstGeom>
        <a:solidFill>
          <a:srgbClr val="0080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INFN</a:t>
          </a:r>
          <a:endParaRPr lang="en-US" sz="1800" kern="1200" dirty="0"/>
        </a:p>
      </dsp:txBody>
      <dsp:txXfrm>
        <a:off x="4421560" y="2699641"/>
        <a:ext cx="1139070" cy="569535"/>
      </dsp:txXfrm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44FC2AA-2B26-E245-AF81-09AF97924F4B}">
      <dsp:nvSpPr>
        <dsp:cNvPr id="0" name=""/>
        <dsp:cNvSpPr/>
      </dsp:nvSpPr>
      <dsp:spPr>
        <a:xfrm>
          <a:off x="4250700" y="2460436"/>
          <a:ext cx="170860" cy="52397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23972"/>
              </a:lnTo>
              <a:lnTo>
                <a:pt x="170860" y="523972"/>
              </a:lnTo>
            </a:path>
          </a:pathLst>
        </a:custGeom>
        <a:noFill/>
        <a:ln w="127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E10E885-8017-7049-B22D-A7B49FCB4376}">
      <dsp:nvSpPr>
        <dsp:cNvPr id="0" name=""/>
        <dsp:cNvSpPr/>
      </dsp:nvSpPr>
      <dsp:spPr>
        <a:xfrm>
          <a:off x="2638916" y="1651696"/>
          <a:ext cx="2067412" cy="23920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9602"/>
              </a:lnTo>
              <a:lnTo>
                <a:pt x="2067412" y="119602"/>
              </a:lnTo>
              <a:lnTo>
                <a:pt x="2067412" y="239204"/>
              </a:lnTo>
            </a:path>
          </a:pathLst>
        </a:custGeom>
        <a:noFill/>
        <a:ln w="12700" cap="flat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3F63D02-817A-0748-A9B5-8E89017856BD}">
      <dsp:nvSpPr>
        <dsp:cNvPr id="0" name=""/>
        <dsp:cNvSpPr/>
      </dsp:nvSpPr>
      <dsp:spPr>
        <a:xfrm>
          <a:off x="2872425" y="2460436"/>
          <a:ext cx="170860" cy="52397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23972"/>
              </a:lnTo>
              <a:lnTo>
                <a:pt x="170860" y="523972"/>
              </a:lnTo>
            </a:path>
          </a:pathLst>
        </a:custGeom>
        <a:noFill/>
        <a:ln w="127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C5AA051-448B-3244-BCBC-C5B9689D3EB2}">
      <dsp:nvSpPr>
        <dsp:cNvPr id="0" name=""/>
        <dsp:cNvSpPr/>
      </dsp:nvSpPr>
      <dsp:spPr>
        <a:xfrm>
          <a:off x="2638916" y="1651696"/>
          <a:ext cx="689137" cy="23920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9602"/>
              </a:lnTo>
              <a:lnTo>
                <a:pt x="689137" y="119602"/>
              </a:lnTo>
              <a:lnTo>
                <a:pt x="689137" y="239204"/>
              </a:lnTo>
            </a:path>
          </a:pathLst>
        </a:custGeom>
        <a:noFill/>
        <a:ln w="12700" cap="flat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62AEF42-4DC8-0D4D-95DC-66877C14997B}">
      <dsp:nvSpPr>
        <dsp:cNvPr id="0" name=""/>
        <dsp:cNvSpPr/>
      </dsp:nvSpPr>
      <dsp:spPr>
        <a:xfrm>
          <a:off x="1494150" y="2460436"/>
          <a:ext cx="170860" cy="52397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23972"/>
              </a:lnTo>
              <a:lnTo>
                <a:pt x="170860" y="523972"/>
              </a:lnTo>
            </a:path>
          </a:pathLst>
        </a:custGeom>
        <a:noFill/>
        <a:ln w="127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3194AB8-9F4A-3B49-8B67-3D16CBF25256}">
      <dsp:nvSpPr>
        <dsp:cNvPr id="0" name=""/>
        <dsp:cNvSpPr/>
      </dsp:nvSpPr>
      <dsp:spPr>
        <a:xfrm>
          <a:off x="1949778" y="1651696"/>
          <a:ext cx="689137" cy="239204"/>
        </a:xfrm>
        <a:custGeom>
          <a:avLst/>
          <a:gdLst/>
          <a:ahLst/>
          <a:cxnLst/>
          <a:rect l="0" t="0" r="0" b="0"/>
          <a:pathLst>
            <a:path>
              <a:moveTo>
                <a:pt x="689137" y="0"/>
              </a:moveTo>
              <a:lnTo>
                <a:pt x="689137" y="119602"/>
              </a:lnTo>
              <a:lnTo>
                <a:pt x="0" y="119602"/>
              </a:lnTo>
              <a:lnTo>
                <a:pt x="0" y="239204"/>
              </a:lnTo>
            </a:path>
          </a:pathLst>
        </a:custGeom>
        <a:noFill/>
        <a:ln w="12700" cap="flat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0450CD0-BF1C-8141-9E4F-AFD21CB95CD4}">
      <dsp:nvSpPr>
        <dsp:cNvPr id="0" name=""/>
        <dsp:cNvSpPr/>
      </dsp:nvSpPr>
      <dsp:spPr>
        <a:xfrm>
          <a:off x="115876" y="2460436"/>
          <a:ext cx="170860" cy="52397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23972"/>
              </a:lnTo>
              <a:lnTo>
                <a:pt x="170860" y="523972"/>
              </a:lnTo>
            </a:path>
          </a:pathLst>
        </a:custGeom>
        <a:noFill/>
        <a:ln w="127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44AADAE-613C-954B-9547-6B8A6203E31C}">
      <dsp:nvSpPr>
        <dsp:cNvPr id="0" name=""/>
        <dsp:cNvSpPr/>
      </dsp:nvSpPr>
      <dsp:spPr>
        <a:xfrm>
          <a:off x="571504" y="1651696"/>
          <a:ext cx="2067412" cy="239204"/>
        </a:xfrm>
        <a:custGeom>
          <a:avLst/>
          <a:gdLst/>
          <a:ahLst/>
          <a:cxnLst/>
          <a:rect l="0" t="0" r="0" b="0"/>
          <a:pathLst>
            <a:path>
              <a:moveTo>
                <a:pt x="2067412" y="0"/>
              </a:moveTo>
              <a:lnTo>
                <a:pt x="2067412" y="119602"/>
              </a:lnTo>
              <a:lnTo>
                <a:pt x="0" y="119602"/>
              </a:lnTo>
              <a:lnTo>
                <a:pt x="0" y="239204"/>
              </a:lnTo>
            </a:path>
          </a:pathLst>
        </a:custGeom>
        <a:noFill/>
        <a:ln w="12700" cap="flat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96CC031-D6D7-994A-B999-0E5BB5072A38}">
      <dsp:nvSpPr>
        <dsp:cNvPr id="0" name=""/>
        <dsp:cNvSpPr/>
      </dsp:nvSpPr>
      <dsp:spPr>
        <a:xfrm>
          <a:off x="2069381" y="1082161"/>
          <a:ext cx="1139070" cy="569535"/>
        </a:xfrm>
        <a:prstGeom prst="rect">
          <a:avLst/>
        </a:prstGeom>
        <a:solidFill>
          <a:srgbClr val="0080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eduGain Support</a:t>
          </a:r>
          <a:endParaRPr lang="en-US" sz="1800" kern="1200" dirty="0"/>
        </a:p>
      </dsp:txBody>
      <dsp:txXfrm>
        <a:off x="2069381" y="1082161"/>
        <a:ext cx="1139070" cy="569535"/>
      </dsp:txXfrm>
    </dsp:sp>
    <dsp:sp modelId="{2340E5F0-EC33-4248-AF40-9B53E5969D4E}">
      <dsp:nvSpPr>
        <dsp:cNvPr id="0" name=""/>
        <dsp:cNvSpPr/>
      </dsp:nvSpPr>
      <dsp:spPr>
        <a:xfrm>
          <a:off x="1969" y="1890901"/>
          <a:ext cx="1139070" cy="569535"/>
        </a:xfrm>
        <a:prstGeom prst="rect">
          <a:avLst/>
        </a:prstGeom>
        <a:solidFill>
          <a:srgbClr val="0080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SWITCH-AAI</a:t>
          </a:r>
          <a:endParaRPr lang="en-US" sz="1800" kern="1200" dirty="0"/>
        </a:p>
      </dsp:txBody>
      <dsp:txXfrm>
        <a:off x="1969" y="1890901"/>
        <a:ext cx="1139070" cy="569535"/>
      </dsp:txXfrm>
    </dsp:sp>
    <dsp:sp modelId="{EE8C548B-EFE2-7848-B6E8-B97209EC5037}">
      <dsp:nvSpPr>
        <dsp:cNvPr id="0" name=""/>
        <dsp:cNvSpPr/>
      </dsp:nvSpPr>
      <dsp:spPr>
        <a:xfrm>
          <a:off x="286736" y="2699641"/>
          <a:ext cx="1139070" cy="569535"/>
        </a:xfrm>
        <a:prstGeom prst="rect">
          <a:avLst/>
        </a:prstGeom>
        <a:solidFill>
          <a:srgbClr val="0080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CERN</a:t>
          </a:r>
          <a:endParaRPr lang="en-US" sz="1800" kern="1200" dirty="0"/>
        </a:p>
      </dsp:txBody>
      <dsp:txXfrm>
        <a:off x="286736" y="2699641"/>
        <a:ext cx="1139070" cy="569535"/>
      </dsp:txXfrm>
    </dsp:sp>
    <dsp:sp modelId="{FD83918B-F208-3642-9BF9-0D3DF79E08B8}">
      <dsp:nvSpPr>
        <dsp:cNvPr id="0" name=""/>
        <dsp:cNvSpPr/>
      </dsp:nvSpPr>
      <dsp:spPr>
        <a:xfrm>
          <a:off x="1380243" y="1890901"/>
          <a:ext cx="1139070" cy="569535"/>
        </a:xfrm>
        <a:prstGeom prst="rect">
          <a:avLst/>
        </a:prstGeom>
        <a:solidFill>
          <a:srgbClr val="0080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err="1" smtClean="0"/>
            <a:t>Incommon</a:t>
          </a:r>
          <a:endParaRPr lang="en-US" sz="1800" kern="1200" dirty="0"/>
        </a:p>
      </dsp:txBody>
      <dsp:txXfrm>
        <a:off x="1380243" y="1890901"/>
        <a:ext cx="1139070" cy="569535"/>
      </dsp:txXfrm>
    </dsp:sp>
    <dsp:sp modelId="{979934C8-527A-E74D-984A-3F3610780CB1}">
      <dsp:nvSpPr>
        <dsp:cNvPr id="0" name=""/>
        <dsp:cNvSpPr/>
      </dsp:nvSpPr>
      <dsp:spPr>
        <a:xfrm>
          <a:off x="1665011" y="2699641"/>
          <a:ext cx="1139070" cy="569535"/>
        </a:xfrm>
        <a:prstGeom prst="rect">
          <a:avLst/>
        </a:prstGeom>
        <a:solidFill>
          <a:srgbClr val="ED7D3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LIGO </a:t>
          </a:r>
          <a:endParaRPr lang="en-US" sz="1800" kern="1200" dirty="0"/>
        </a:p>
      </dsp:txBody>
      <dsp:txXfrm>
        <a:off x="1665011" y="2699641"/>
        <a:ext cx="1139070" cy="569535"/>
      </dsp:txXfrm>
    </dsp:sp>
    <dsp:sp modelId="{3BBF7826-FFAD-0B49-B301-84F697D9F2A2}">
      <dsp:nvSpPr>
        <dsp:cNvPr id="0" name=""/>
        <dsp:cNvSpPr/>
      </dsp:nvSpPr>
      <dsp:spPr>
        <a:xfrm>
          <a:off x="2758518" y="1890901"/>
          <a:ext cx="1139070" cy="569535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err="1" smtClean="0"/>
            <a:t>SURFconext</a:t>
          </a:r>
          <a:endParaRPr lang="en-US" sz="1800" kern="1200" dirty="0"/>
        </a:p>
      </dsp:txBody>
      <dsp:txXfrm>
        <a:off x="2758518" y="1890901"/>
        <a:ext cx="1139070" cy="569535"/>
      </dsp:txXfrm>
    </dsp:sp>
    <dsp:sp modelId="{40EC0775-F2E9-5249-B683-1D9A8C7C6F31}">
      <dsp:nvSpPr>
        <dsp:cNvPr id="0" name=""/>
        <dsp:cNvSpPr/>
      </dsp:nvSpPr>
      <dsp:spPr>
        <a:xfrm>
          <a:off x="3043286" y="2699641"/>
          <a:ext cx="1139070" cy="569535"/>
        </a:xfrm>
        <a:prstGeom prst="rect">
          <a:avLst/>
        </a:prstGeom>
        <a:solidFill>
          <a:srgbClr val="0080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err="1" smtClean="0"/>
            <a:t>Nikhef</a:t>
          </a:r>
          <a:r>
            <a:rPr lang="en-US" sz="1800" kern="1200" dirty="0" smtClean="0"/>
            <a:t> </a:t>
          </a:r>
          <a:r>
            <a:rPr lang="en-US" sz="1800" kern="1200" dirty="0" err="1" smtClean="0"/>
            <a:t>RCAuth</a:t>
          </a:r>
          <a:endParaRPr lang="en-US" sz="1800" kern="1200" dirty="0"/>
        </a:p>
      </dsp:txBody>
      <dsp:txXfrm>
        <a:off x="3043286" y="2699641"/>
        <a:ext cx="1139070" cy="569535"/>
      </dsp:txXfrm>
    </dsp:sp>
    <dsp:sp modelId="{4F6740F5-D98D-124F-8F0D-45B3E42B3AD3}">
      <dsp:nvSpPr>
        <dsp:cNvPr id="0" name=""/>
        <dsp:cNvSpPr/>
      </dsp:nvSpPr>
      <dsp:spPr>
        <a:xfrm>
          <a:off x="4136793" y="1890901"/>
          <a:ext cx="1139070" cy="569535"/>
        </a:xfrm>
        <a:prstGeom prst="rect">
          <a:avLst/>
        </a:prstGeom>
        <a:solidFill>
          <a:srgbClr val="0080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IDEM</a:t>
          </a:r>
          <a:endParaRPr lang="en-US" sz="1800" kern="1200" dirty="0"/>
        </a:p>
      </dsp:txBody>
      <dsp:txXfrm>
        <a:off x="4136793" y="1890901"/>
        <a:ext cx="1139070" cy="569535"/>
      </dsp:txXfrm>
    </dsp:sp>
    <dsp:sp modelId="{B7848EB1-A408-0741-8481-87BC6E5ED358}">
      <dsp:nvSpPr>
        <dsp:cNvPr id="0" name=""/>
        <dsp:cNvSpPr/>
      </dsp:nvSpPr>
      <dsp:spPr>
        <a:xfrm>
          <a:off x="4421560" y="2699641"/>
          <a:ext cx="1139070" cy="569535"/>
        </a:xfrm>
        <a:prstGeom prst="rect">
          <a:avLst/>
        </a:prstGeom>
        <a:solidFill>
          <a:srgbClr val="0080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INFN</a:t>
          </a:r>
          <a:endParaRPr lang="en-US" sz="1800" kern="1200" dirty="0"/>
        </a:p>
      </dsp:txBody>
      <dsp:txXfrm>
        <a:off x="4421560" y="2699641"/>
        <a:ext cx="1139070" cy="569535"/>
      </dsp:txXfrm>
    </dsp:sp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44FC2AA-2B26-E245-AF81-09AF97924F4B}">
      <dsp:nvSpPr>
        <dsp:cNvPr id="0" name=""/>
        <dsp:cNvSpPr/>
      </dsp:nvSpPr>
      <dsp:spPr>
        <a:xfrm>
          <a:off x="4250700" y="2460436"/>
          <a:ext cx="170860" cy="52397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23972"/>
              </a:lnTo>
              <a:lnTo>
                <a:pt x="170860" y="523972"/>
              </a:lnTo>
            </a:path>
          </a:pathLst>
        </a:custGeom>
        <a:noFill/>
        <a:ln w="127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E10E885-8017-7049-B22D-A7B49FCB4376}">
      <dsp:nvSpPr>
        <dsp:cNvPr id="0" name=""/>
        <dsp:cNvSpPr/>
      </dsp:nvSpPr>
      <dsp:spPr>
        <a:xfrm>
          <a:off x="2638916" y="1651696"/>
          <a:ext cx="2067412" cy="23920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9602"/>
              </a:lnTo>
              <a:lnTo>
                <a:pt x="2067412" y="119602"/>
              </a:lnTo>
              <a:lnTo>
                <a:pt x="2067412" y="239204"/>
              </a:lnTo>
            </a:path>
          </a:pathLst>
        </a:custGeom>
        <a:noFill/>
        <a:ln w="12700" cap="flat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3F63D02-817A-0748-A9B5-8E89017856BD}">
      <dsp:nvSpPr>
        <dsp:cNvPr id="0" name=""/>
        <dsp:cNvSpPr/>
      </dsp:nvSpPr>
      <dsp:spPr>
        <a:xfrm>
          <a:off x="2872425" y="2460436"/>
          <a:ext cx="170860" cy="52397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23972"/>
              </a:lnTo>
              <a:lnTo>
                <a:pt x="170860" y="523972"/>
              </a:lnTo>
            </a:path>
          </a:pathLst>
        </a:custGeom>
        <a:noFill/>
        <a:ln w="127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C5AA051-448B-3244-BCBC-C5B9689D3EB2}">
      <dsp:nvSpPr>
        <dsp:cNvPr id="0" name=""/>
        <dsp:cNvSpPr/>
      </dsp:nvSpPr>
      <dsp:spPr>
        <a:xfrm>
          <a:off x="2638916" y="1651696"/>
          <a:ext cx="689137" cy="23920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9602"/>
              </a:lnTo>
              <a:lnTo>
                <a:pt x="689137" y="119602"/>
              </a:lnTo>
              <a:lnTo>
                <a:pt x="689137" y="239204"/>
              </a:lnTo>
            </a:path>
          </a:pathLst>
        </a:custGeom>
        <a:noFill/>
        <a:ln w="12700" cap="flat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62AEF42-4DC8-0D4D-95DC-66877C14997B}">
      <dsp:nvSpPr>
        <dsp:cNvPr id="0" name=""/>
        <dsp:cNvSpPr/>
      </dsp:nvSpPr>
      <dsp:spPr>
        <a:xfrm>
          <a:off x="1494150" y="2460436"/>
          <a:ext cx="170860" cy="52397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23972"/>
              </a:lnTo>
              <a:lnTo>
                <a:pt x="170860" y="523972"/>
              </a:lnTo>
            </a:path>
          </a:pathLst>
        </a:custGeom>
        <a:noFill/>
        <a:ln w="127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3194AB8-9F4A-3B49-8B67-3D16CBF25256}">
      <dsp:nvSpPr>
        <dsp:cNvPr id="0" name=""/>
        <dsp:cNvSpPr/>
      </dsp:nvSpPr>
      <dsp:spPr>
        <a:xfrm>
          <a:off x="1949778" y="1651696"/>
          <a:ext cx="689137" cy="239204"/>
        </a:xfrm>
        <a:custGeom>
          <a:avLst/>
          <a:gdLst/>
          <a:ahLst/>
          <a:cxnLst/>
          <a:rect l="0" t="0" r="0" b="0"/>
          <a:pathLst>
            <a:path>
              <a:moveTo>
                <a:pt x="689137" y="0"/>
              </a:moveTo>
              <a:lnTo>
                <a:pt x="689137" y="119602"/>
              </a:lnTo>
              <a:lnTo>
                <a:pt x="0" y="119602"/>
              </a:lnTo>
              <a:lnTo>
                <a:pt x="0" y="239204"/>
              </a:lnTo>
            </a:path>
          </a:pathLst>
        </a:custGeom>
        <a:noFill/>
        <a:ln w="12700" cap="flat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0450CD0-BF1C-8141-9E4F-AFD21CB95CD4}">
      <dsp:nvSpPr>
        <dsp:cNvPr id="0" name=""/>
        <dsp:cNvSpPr/>
      </dsp:nvSpPr>
      <dsp:spPr>
        <a:xfrm>
          <a:off x="115876" y="2460436"/>
          <a:ext cx="170860" cy="52397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23972"/>
              </a:lnTo>
              <a:lnTo>
                <a:pt x="170860" y="523972"/>
              </a:lnTo>
            </a:path>
          </a:pathLst>
        </a:custGeom>
        <a:noFill/>
        <a:ln w="127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44AADAE-613C-954B-9547-6B8A6203E31C}">
      <dsp:nvSpPr>
        <dsp:cNvPr id="0" name=""/>
        <dsp:cNvSpPr/>
      </dsp:nvSpPr>
      <dsp:spPr>
        <a:xfrm>
          <a:off x="571504" y="1651696"/>
          <a:ext cx="2067412" cy="239204"/>
        </a:xfrm>
        <a:custGeom>
          <a:avLst/>
          <a:gdLst/>
          <a:ahLst/>
          <a:cxnLst/>
          <a:rect l="0" t="0" r="0" b="0"/>
          <a:pathLst>
            <a:path>
              <a:moveTo>
                <a:pt x="2067412" y="0"/>
              </a:moveTo>
              <a:lnTo>
                <a:pt x="2067412" y="119602"/>
              </a:lnTo>
              <a:lnTo>
                <a:pt x="0" y="119602"/>
              </a:lnTo>
              <a:lnTo>
                <a:pt x="0" y="239204"/>
              </a:lnTo>
            </a:path>
          </a:pathLst>
        </a:custGeom>
        <a:noFill/>
        <a:ln w="12700" cap="flat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96CC031-D6D7-994A-B999-0E5BB5072A38}">
      <dsp:nvSpPr>
        <dsp:cNvPr id="0" name=""/>
        <dsp:cNvSpPr/>
      </dsp:nvSpPr>
      <dsp:spPr>
        <a:xfrm>
          <a:off x="2069381" y="1082161"/>
          <a:ext cx="1139070" cy="569535"/>
        </a:xfrm>
        <a:prstGeom prst="rect">
          <a:avLst/>
        </a:prstGeom>
        <a:solidFill>
          <a:srgbClr val="0080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eduGain Support</a:t>
          </a:r>
          <a:endParaRPr lang="en-US" sz="1800" kern="1200" dirty="0"/>
        </a:p>
      </dsp:txBody>
      <dsp:txXfrm>
        <a:off x="2069381" y="1082161"/>
        <a:ext cx="1139070" cy="569535"/>
      </dsp:txXfrm>
    </dsp:sp>
    <dsp:sp modelId="{2340E5F0-EC33-4248-AF40-9B53E5969D4E}">
      <dsp:nvSpPr>
        <dsp:cNvPr id="0" name=""/>
        <dsp:cNvSpPr/>
      </dsp:nvSpPr>
      <dsp:spPr>
        <a:xfrm>
          <a:off x="1969" y="1890901"/>
          <a:ext cx="1139070" cy="569535"/>
        </a:xfrm>
        <a:prstGeom prst="rect">
          <a:avLst/>
        </a:prstGeom>
        <a:solidFill>
          <a:srgbClr val="0080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SWITCH-AAI</a:t>
          </a:r>
          <a:endParaRPr lang="en-US" sz="1800" kern="1200" dirty="0"/>
        </a:p>
      </dsp:txBody>
      <dsp:txXfrm>
        <a:off x="1969" y="1890901"/>
        <a:ext cx="1139070" cy="569535"/>
      </dsp:txXfrm>
    </dsp:sp>
    <dsp:sp modelId="{EE8C548B-EFE2-7848-B6E8-B97209EC5037}">
      <dsp:nvSpPr>
        <dsp:cNvPr id="0" name=""/>
        <dsp:cNvSpPr/>
      </dsp:nvSpPr>
      <dsp:spPr>
        <a:xfrm>
          <a:off x="286736" y="2699641"/>
          <a:ext cx="1139070" cy="569535"/>
        </a:xfrm>
        <a:prstGeom prst="rect">
          <a:avLst/>
        </a:prstGeom>
        <a:solidFill>
          <a:srgbClr val="0080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CERN</a:t>
          </a:r>
          <a:endParaRPr lang="en-US" sz="1800" kern="1200" dirty="0"/>
        </a:p>
      </dsp:txBody>
      <dsp:txXfrm>
        <a:off x="286736" y="2699641"/>
        <a:ext cx="1139070" cy="569535"/>
      </dsp:txXfrm>
    </dsp:sp>
    <dsp:sp modelId="{FD83918B-F208-3642-9BF9-0D3DF79E08B8}">
      <dsp:nvSpPr>
        <dsp:cNvPr id="0" name=""/>
        <dsp:cNvSpPr/>
      </dsp:nvSpPr>
      <dsp:spPr>
        <a:xfrm>
          <a:off x="1380243" y="1890901"/>
          <a:ext cx="1139070" cy="569535"/>
        </a:xfrm>
        <a:prstGeom prst="rect">
          <a:avLst/>
        </a:prstGeom>
        <a:solidFill>
          <a:srgbClr val="0080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err="1" smtClean="0"/>
            <a:t>Incommon</a:t>
          </a:r>
          <a:endParaRPr lang="en-US" sz="1800" kern="1200" dirty="0"/>
        </a:p>
      </dsp:txBody>
      <dsp:txXfrm>
        <a:off x="1380243" y="1890901"/>
        <a:ext cx="1139070" cy="569535"/>
      </dsp:txXfrm>
    </dsp:sp>
    <dsp:sp modelId="{979934C8-527A-E74D-984A-3F3610780CB1}">
      <dsp:nvSpPr>
        <dsp:cNvPr id="0" name=""/>
        <dsp:cNvSpPr/>
      </dsp:nvSpPr>
      <dsp:spPr>
        <a:xfrm>
          <a:off x="1665011" y="2699641"/>
          <a:ext cx="1139070" cy="569535"/>
        </a:xfrm>
        <a:prstGeom prst="rect">
          <a:avLst/>
        </a:prstGeom>
        <a:solidFill>
          <a:srgbClr val="0080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LIGO </a:t>
          </a:r>
          <a:endParaRPr lang="en-US" sz="1800" kern="1200" dirty="0"/>
        </a:p>
      </dsp:txBody>
      <dsp:txXfrm>
        <a:off x="1665011" y="2699641"/>
        <a:ext cx="1139070" cy="569535"/>
      </dsp:txXfrm>
    </dsp:sp>
    <dsp:sp modelId="{3BBF7826-FFAD-0B49-B301-84F697D9F2A2}">
      <dsp:nvSpPr>
        <dsp:cNvPr id="0" name=""/>
        <dsp:cNvSpPr/>
      </dsp:nvSpPr>
      <dsp:spPr>
        <a:xfrm>
          <a:off x="2758518" y="1890901"/>
          <a:ext cx="1139070" cy="569535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err="1" smtClean="0"/>
            <a:t>SURFconext</a:t>
          </a:r>
          <a:endParaRPr lang="en-US" sz="1800" kern="1200" dirty="0"/>
        </a:p>
      </dsp:txBody>
      <dsp:txXfrm>
        <a:off x="2758518" y="1890901"/>
        <a:ext cx="1139070" cy="569535"/>
      </dsp:txXfrm>
    </dsp:sp>
    <dsp:sp modelId="{40EC0775-F2E9-5249-B683-1D9A8C7C6F31}">
      <dsp:nvSpPr>
        <dsp:cNvPr id="0" name=""/>
        <dsp:cNvSpPr/>
      </dsp:nvSpPr>
      <dsp:spPr>
        <a:xfrm>
          <a:off x="3043286" y="2699641"/>
          <a:ext cx="1139070" cy="569535"/>
        </a:xfrm>
        <a:prstGeom prst="rect">
          <a:avLst/>
        </a:prstGeom>
        <a:solidFill>
          <a:srgbClr val="0080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err="1" smtClean="0"/>
            <a:t>Nikhef</a:t>
          </a:r>
          <a:r>
            <a:rPr lang="en-US" sz="1800" kern="1200" dirty="0" smtClean="0"/>
            <a:t> </a:t>
          </a:r>
          <a:r>
            <a:rPr lang="en-US" sz="1800" kern="1200" dirty="0" err="1" smtClean="0"/>
            <a:t>RCAuth</a:t>
          </a:r>
          <a:endParaRPr lang="en-US" sz="1800" kern="1200" dirty="0"/>
        </a:p>
      </dsp:txBody>
      <dsp:txXfrm>
        <a:off x="3043286" y="2699641"/>
        <a:ext cx="1139070" cy="569535"/>
      </dsp:txXfrm>
    </dsp:sp>
    <dsp:sp modelId="{4F6740F5-D98D-124F-8F0D-45B3E42B3AD3}">
      <dsp:nvSpPr>
        <dsp:cNvPr id="0" name=""/>
        <dsp:cNvSpPr/>
      </dsp:nvSpPr>
      <dsp:spPr>
        <a:xfrm>
          <a:off x="4136793" y="1890901"/>
          <a:ext cx="1139070" cy="569535"/>
        </a:xfrm>
        <a:prstGeom prst="rect">
          <a:avLst/>
        </a:prstGeom>
        <a:solidFill>
          <a:srgbClr val="0080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IDEM</a:t>
          </a:r>
          <a:endParaRPr lang="en-US" sz="1800" kern="1200" dirty="0"/>
        </a:p>
      </dsp:txBody>
      <dsp:txXfrm>
        <a:off x="4136793" y="1890901"/>
        <a:ext cx="1139070" cy="569535"/>
      </dsp:txXfrm>
    </dsp:sp>
    <dsp:sp modelId="{B7848EB1-A408-0741-8481-87BC6E5ED358}">
      <dsp:nvSpPr>
        <dsp:cNvPr id="0" name=""/>
        <dsp:cNvSpPr/>
      </dsp:nvSpPr>
      <dsp:spPr>
        <a:xfrm>
          <a:off x="4421560" y="2699641"/>
          <a:ext cx="1139070" cy="569535"/>
        </a:xfrm>
        <a:prstGeom prst="rect">
          <a:avLst/>
        </a:prstGeom>
        <a:solidFill>
          <a:srgbClr val="0080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INFN</a:t>
          </a:r>
          <a:endParaRPr lang="en-US" sz="1800" kern="1200" dirty="0"/>
        </a:p>
      </dsp:txBody>
      <dsp:txXfrm>
        <a:off x="4421560" y="2699641"/>
        <a:ext cx="1139070" cy="569535"/>
      </dsp:txXfrm>
    </dsp:sp>
  </dsp:spTree>
</dsp:drawing>
</file>

<file path=ppt/diagrams/drawing1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44FC2AA-2B26-E245-AF81-09AF97924F4B}">
      <dsp:nvSpPr>
        <dsp:cNvPr id="0" name=""/>
        <dsp:cNvSpPr/>
      </dsp:nvSpPr>
      <dsp:spPr>
        <a:xfrm>
          <a:off x="4250700" y="1594040"/>
          <a:ext cx="170860" cy="52397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23972"/>
              </a:lnTo>
              <a:lnTo>
                <a:pt x="170860" y="523972"/>
              </a:lnTo>
            </a:path>
          </a:pathLst>
        </a:custGeom>
        <a:noFill/>
        <a:ln w="127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E10E885-8017-7049-B22D-A7B49FCB4376}">
      <dsp:nvSpPr>
        <dsp:cNvPr id="0" name=""/>
        <dsp:cNvSpPr/>
      </dsp:nvSpPr>
      <dsp:spPr>
        <a:xfrm>
          <a:off x="2638916" y="785300"/>
          <a:ext cx="2067412" cy="23920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9602"/>
              </a:lnTo>
              <a:lnTo>
                <a:pt x="2067412" y="119602"/>
              </a:lnTo>
              <a:lnTo>
                <a:pt x="2067412" y="239204"/>
              </a:lnTo>
            </a:path>
          </a:pathLst>
        </a:custGeom>
        <a:noFill/>
        <a:ln w="12700" cap="flat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3F63D02-817A-0748-A9B5-8E89017856BD}">
      <dsp:nvSpPr>
        <dsp:cNvPr id="0" name=""/>
        <dsp:cNvSpPr/>
      </dsp:nvSpPr>
      <dsp:spPr>
        <a:xfrm>
          <a:off x="2872425" y="1594040"/>
          <a:ext cx="170860" cy="52397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23972"/>
              </a:lnTo>
              <a:lnTo>
                <a:pt x="170860" y="523972"/>
              </a:lnTo>
            </a:path>
          </a:pathLst>
        </a:custGeom>
        <a:noFill/>
        <a:ln w="127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C5AA051-448B-3244-BCBC-C5B9689D3EB2}">
      <dsp:nvSpPr>
        <dsp:cNvPr id="0" name=""/>
        <dsp:cNvSpPr/>
      </dsp:nvSpPr>
      <dsp:spPr>
        <a:xfrm>
          <a:off x="2638916" y="785300"/>
          <a:ext cx="689137" cy="23920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9602"/>
              </a:lnTo>
              <a:lnTo>
                <a:pt x="689137" y="119602"/>
              </a:lnTo>
              <a:lnTo>
                <a:pt x="689137" y="239204"/>
              </a:lnTo>
            </a:path>
          </a:pathLst>
        </a:custGeom>
        <a:noFill/>
        <a:ln w="12700" cap="flat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62AEF42-4DC8-0D4D-95DC-66877C14997B}">
      <dsp:nvSpPr>
        <dsp:cNvPr id="0" name=""/>
        <dsp:cNvSpPr/>
      </dsp:nvSpPr>
      <dsp:spPr>
        <a:xfrm>
          <a:off x="1494150" y="1594040"/>
          <a:ext cx="170860" cy="52397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23972"/>
              </a:lnTo>
              <a:lnTo>
                <a:pt x="170860" y="523972"/>
              </a:lnTo>
            </a:path>
          </a:pathLst>
        </a:custGeom>
        <a:noFill/>
        <a:ln w="127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3194AB8-9F4A-3B49-8B67-3D16CBF25256}">
      <dsp:nvSpPr>
        <dsp:cNvPr id="0" name=""/>
        <dsp:cNvSpPr/>
      </dsp:nvSpPr>
      <dsp:spPr>
        <a:xfrm>
          <a:off x="1949778" y="785300"/>
          <a:ext cx="689137" cy="239204"/>
        </a:xfrm>
        <a:custGeom>
          <a:avLst/>
          <a:gdLst/>
          <a:ahLst/>
          <a:cxnLst/>
          <a:rect l="0" t="0" r="0" b="0"/>
          <a:pathLst>
            <a:path>
              <a:moveTo>
                <a:pt x="689137" y="0"/>
              </a:moveTo>
              <a:lnTo>
                <a:pt x="689137" y="119602"/>
              </a:lnTo>
              <a:lnTo>
                <a:pt x="0" y="119602"/>
              </a:lnTo>
              <a:lnTo>
                <a:pt x="0" y="239204"/>
              </a:lnTo>
            </a:path>
          </a:pathLst>
        </a:custGeom>
        <a:noFill/>
        <a:ln w="12700" cap="flat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0450CD0-BF1C-8141-9E4F-AFD21CB95CD4}">
      <dsp:nvSpPr>
        <dsp:cNvPr id="0" name=""/>
        <dsp:cNvSpPr/>
      </dsp:nvSpPr>
      <dsp:spPr>
        <a:xfrm>
          <a:off x="115876" y="1594040"/>
          <a:ext cx="170860" cy="52397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23972"/>
              </a:lnTo>
              <a:lnTo>
                <a:pt x="170860" y="523972"/>
              </a:lnTo>
            </a:path>
          </a:pathLst>
        </a:custGeom>
        <a:noFill/>
        <a:ln w="127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44AADAE-613C-954B-9547-6B8A6203E31C}">
      <dsp:nvSpPr>
        <dsp:cNvPr id="0" name=""/>
        <dsp:cNvSpPr/>
      </dsp:nvSpPr>
      <dsp:spPr>
        <a:xfrm>
          <a:off x="571504" y="785300"/>
          <a:ext cx="2067412" cy="239204"/>
        </a:xfrm>
        <a:custGeom>
          <a:avLst/>
          <a:gdLst/>
          <a:ahLst/>
          <a:cxnLst/>
          <a:rect l="0" t="0" r="0" b="0"/>
          <a:pathLst>
            <a:path>
              <a:moveTo>
                <a:pt x="2067412" y="0"/>
              </a:moveTo>
              <a:lnTo>
                <a:pt x="2067412" y="119602"/>
              </a:lnTo>
              <a:lnTo>
                <a:pt x="0" y="119602"/>
              </a:lnTo>
              <a:lnTo>
                <a:pt x="0" y="239204"/>
              </a:lnTo>
            </a:path>
          </a:pathLst>
        </a:custGeom>
        <a:noFill/>
        <a:ln w="12700" cap="flat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96CC031-D6D7-994A-B999-0E5BB5072A38}">
      <dsp:nvSpPr>
        <dsp:cNvPr id="0" name=""/>
        <dsp:cNvSpPr/>
      </dsp:nvSpPr>
      <dsp:spPr>
        <a:xfrm>
          <a:off x="2069381" y="215765"/>
          <a:ext cx="1139070" cy="569535"/>
        </a:xfrm>
        <a:prstGeom prst="rect">
          <a:avLst/>
        </a:prstGeom>
        <a:solidFill>
          <a:srgbClr val="0080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eduGain Support</a:t>
          </a:r>
          <a:endParaRPr lang="en-US" sz="1800" kern="1200" dirty="0"/>
        </a:p>
      </dsp:txBody>
      <dsp:txXfrm>
        <a:off x="2069381" y="215765"/>
        <a:ext cx="1139070" cy="569535"/>
      </dsp:txXfrm>
    </dsp:sp>
    <dsp:sp modelId="{2340E5F0-EC33-4248-AF40-9B53E5969D4E}">
      <dsp:nvSpPr>
        <dsp:cNvPr id="0" name=""/>
        <dsp:cNvSpPr/>
      </dsp:nvSpPr>
      <dsp:spPr>
        <a:xfrm>
          <a:off x="1969" y="1024504"/>
          <a:ext cx="1139070" cy="569535"/>
        </a:xfrm>
        <a:prstGeom prst="rect">
          <a:avLst/>
        </a:prstGeom>
        <a:solidFill>
          <a:srgbClr val="0080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SWITCH-AAI</a:t>
          </a:r>
          <a:endParaRPr lang="en-US" sz="1800" kern="1200" dirty="0"/>
        </a:p>
      </dsp:txBody>
      <dsp:txXfrm>
        <a:off x="1969" y="1024504"/>
        <a:ext cx="1139070" cy="569535"/>
      </dsp:txXfrm>
    </dsp:sp>
    <dsp:sp modelId="{EE8C548B-EFE2-7848-B6E8-B97209EC5037}">
      <dsp:nvSpPr>
        <dsp:cNvPr id="0" name=""/>
        <dsp:cNvSpPr/>
      </dsp:nvSpPr>
      <dsp:spPr>
        <a:xfrm>
          <a:off x="286736" y="1833244"/>
          <a:ext cx="1139070" cy="569535"/>
        </a:xfrm>
        <a:prstGeom prst="rect">
          <a:avLst/>
        </a:prstGeom>
        <a:solidFill>
          <a:srgbClr val="0080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CERN</a:t>
          </a:r>
          <a:endParaRPr lang="en-US" sz="1800" kern="1200" dirty="0"/>
        </a:p>
      </dsp:txBody>
      <dsp:txXfrm>
        <a:off x="286736" y="1833244"/>
        <a:ext cx="1139070" cy="569535"/>
      </dsp:txXfrm>
    </dsp:sp>
    <dsp:sp modelId="{FD83918B-F208-3642-9BF9-0D3DF79E08B8}">
      <dsp:nvSpPr>
        <dsp:cNvPr id="0" name=""/>
        <dsp:cNvSpPr/>
      </dsp:nvSpPr>
      <dsp:spPr>
        <a:xfrm>
          <a:off x="1380243" y="1024504"/>
          <a:ext cx="1139070" cy="569535"/>
        </a:xfrm>
        <a:prstGeom prst="rect">
          <a:avLst/>
        </a:prstGeom>
        <a:solidFill>
          <a:srgbClr val="0080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err="1" smtClean="0"/>
            <a:t>Incommon</a:t>
          </a:r>
          <a:endParaRPr lang="en-US" sz="1800" kern="1200" dirty="0"/>
        </a:p>
      </dsp:txBody>
      <dsp:txXfrm>
        <a:off x="1380243" y="1024504"/>
        <a:ext cx="1139070" cy="569535"/>
      </dsp:txXfrm>
    </dsp:sp>
    <dsp:sp modelId="{979934C8-527A-E74D-984A-3F3610780CB1}">
      <dsp:nvSpPr>
        <dsp:cNvPr id="0" name=""/>
        <dsp:cNvSpPr/>
      </dsp:nvSpPr>
      <dsp:spPr>
        <a:xfrm>
          <a:off x="1665011" y="1833244"/>
          <a:ext cx="1139070" cy="569535"/>
        </a:xfrm>
        <a:prstGeom prst="rect">
          <a:avLst/>
        </a:prstGeom>
        <a:solidFill>
          <a:srgbClr val="0080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LIGO </a:t>
          </a:r>
          <a:endParaRPr lang="en-US" sz="1800" kern="1200" dirty="0"/>
        </a:p>
      </dsp:txBody>
      <dsp:txXfrm>
        <a:off x="1665011" y="1833244"/>
        <a:ext cx="1139070" cy="569535"/>
      </dsp:txXfrm>
    </dsp:sp>
    <dsp:sp modelId="{3BBF7826-FFAD-0B49-B301-84F697D9F2A2}">
      <dsp:nvSpPr>
        <dsp:cNvPr id="0" name=""/>
        <dsp:cNvSpPr/>
      </dsp:nvSpPr>
      <dsp:spPr>
        <a:xfrm>
          <a:off x="2758518" y="1024504"/>
          <a:ext cx="1139070" cy="569535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err="1" smtClean="0"/>
            <a:t>SURFconext</a:t>
          </a:r>
          <a:endParaRPr lang="en-US" sz="1800" kern="1200" dirty="0"/>
        </a:p>
      </dsp:txBody>
      <dsp:txXfrm>
        <a:off x="2758518" y="1024504"/>
        <a:ext cx="1139070" cy="569535"/>
      </dsp:txXfrm>
    </dsp:sp>
    <dsp:sp modelId="{40EC0775-F2E9-5249-B683-1D9A8C7C6F31}">
      <dsp:nvSpPr>
        <dsp:cNvPr id="0" name=""/>
        <dsp:cNvSpPr/>
      </dsp:nvSpPr>
      <dsp:spPr>
        <a:xfrm>
          <a:off x="3043286" y="1833244"/>
          <a:ext cx="1139070" cy="569535"/>
        </a:xfrm>
        <a:prstGeom prst="rect">
          <a:avLst/>
        </a:prstGeom>
        <a:solidFill>
          <a:srgbClr val="0080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err="1" smtClean="0"/>
            <a:t>Nikhef</a:t>
          </a:r>
          <a:r>
            <a:rPr lang="en-US" sz="1800" kern="1200" dirty="0" smtClean="0"/>
            <a:t> </a:t>
          </a:r>
          <a:r>
            <a:rPr lang="en-US" sz="1800" kern="1200" dirty="0" err="1" smtClean="0"/>
            <a:t>RCAuth</a:t>
          </a:r>
          <a:endParaRPr lang="en-US" sz="1800" kern="1200" dirty="0"/>
        </a:p>
      </dsp:txBody>
      <dsp:txXfrm>
        <a:off x="3043286" y="1833244"/>
        <a:ext cx="1139070" cy="569535"/>
      </dsp:txXfrm>
    </dsp:sp>
    <dsp:sp modelId="{4F6740F5-D98D-124F-8F0D-45B3E42B3AD3}">
      <dsp:nvSpPr>
        <dsp:cNvPr id="0" name=""/>
        <dsp:cNvSpPr/>
      </dsp:nvSpPr>
      <dsp:spPr>
        <a:xfrm>
          <a:off x="4136793" y="1024504"/>
          <a:ext cx="1139070" cy="569535"/>
        </a:xfrm>
        <a:prstGeom prst="rect">
          <a:avLst/>
        </a:prstGeom>
        <a:solidFill>
          <a:srgbClr val="0080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IDEM</a:t>
          </a:r>
          <a:endParaRPr lang="en-US" sz="1800" kern="1200" dirty="0"/>
        </a:p>
      </dsp:txBody>
      <dsp:txXfrm>
        <a:off x="4136793" y="1024504"/>
        <a:ext cx="1139070" cy="569535"/>
      </dsp:txXfrm>
    </dsp:sp>
    <dsp:sp modelId="{B7848EB1-A408-0741-8481-87BC6E5ED358}">
      <dsp:nvSpPr>
        <dsp:cNvPr id="0" name=""/>
        <dsp:cNvSpPr/>
      </dsp:nvSpPr>
      <dsp:spPr>
        <a:xfrm>
          <a:off x="4421560" y="1833244"/>
          <a:ext cx="1139070" cy="569535"/>
        </a:xfrm>
        <a:prstGeom prst="rect">
          <a:avLst/>
        </a:prstGeom>
        <a:solidFill>
          <a:srgbClr val="0080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INFN</a:t>
          </a:r>
          <a:endParaRPr lang="en-US" sz="1800" kern="1200" dirty="0"/>
        </a:p>
      </dsp:txBody>
      <dsp:txXfrm>
        <a:off x="4421560" y="1833244"/>
        <a:ext cx="1139070" cy="569535"/>
      </dsp:txXfrm>
    </dsp:sp>
  </dsp:spTree>
</dsp:drawing>
</file>

<file path=ppt/diagrams/drawing1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44FC2AA-2B26-E245-AF81-09AF97924F4B}">
      <dsp:nvSpPr>
        <dsp:cNvPr id="0" name=""/>
        <dsp:cNvSpPr/>
      </dsp:nvSpPr>
      <dsp:spPr>
        <a:xfrm>
          <a:off x="4250700" y="1594040"/>
          <a:ext cx="170860" cy="52397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23972"/>
              </a:lnTo>
              <a:lnTo>
                <a:pt x="170860" y="523972"/>
              </a:lnTo>
            </a:path>
          </a:pathLst>
        </a:custGeom>
        <a:noFill/>
        <a:ln w="127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E10E885-8017-7049-B22D-A7B49FCB4376}">
      <dsp:nvSpPr>
        <dsp:cNvPr id="0" name=""/>
        <dsp:cNvSpPr/>
      </dsp:nvSpPr>
      <dsp:spPr>
        <a:xfrm>
          <a:off x="2638916" y="785300"/>
          <a:ext cx="2067412" cy="23920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9602"/>
              </a:lnTo>
              <a:lnTo>
                <a:pt x="2067412" y="119602"/>
              </a:lnTo>
              <a:lnTo>
                <a:pt x="2067412" y="239204"/>
              </a:lnTo>
            </a:path>
          </a:pathLst>
        </a:custGeom>
        <a:noFill/>
        <a:ln w="12700" cap="flat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3F63D02-817A-0748-A9B5-8E89017856BD}">
      <dsp:nvSpPr>
        <dsp:cNvPr id="0" name=""/>
        <dsp:cNvSpPr/>
      </dsp:nvSpPr>
      <dsp:spPr>
        <a:xfrm>
          <a:off x="2872425" y="1594040"/>
          <a:ext cx="170860" cy="52397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23972"/>
              </a:lnTo>
              <a:lnTo>
                <a:pt x="170860" y="523972"/>
              </a:lnTo>
            </a:path>
          </a:pathLst>
        </a:custGeom>
        <a:noFill/>
        <a:ln w="127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C5AA051-448B-3244-BCBC-C5B9689D3EB2}">
      <dsp:nvSpPr>
        <dsp:cNvPr id="0" name=""/>
        <dsp:cNvSpPr/>
      </dsp:nvSpPr>
      <dsp:spPr>
        <a:xfrm>
          <a:off x="2638916" y="785300"/>
          <a:ext cx="689137" cy="23920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9602"/>
              </a:lnTo>
              <a:lnTo>
                <a:pt x="689137" y="119602"/>
              </a:lnTo>
              <a:lnTo>
                <a:pt x="689137" y="239204"/>
              </a:lnTo>
            </a:path>
          </a:pathLst>
        </a:custGeom>
        <a:noFill/>
        <a:ln w="12700" cap="flat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62AEF42-4DC8-0D4D-95DC-66877C14997B}">
      <dsp:nvSpPr>
        <dsp:cNvPr id="0" name=""/>
        <dsp:cNvSpPr/>
      </dsp:nvSpPr>
      <dsp:spPr>
        <a:xfrm>
          <a:off x="1494150" y="1594040"/>
          <a:ext cx="170860" cy="52397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23972"/>
              </a:lnTo>
              <a:lnTo>
                <a:pt x="170860" y="523972"/>
              </a:lnTo>
            </a:path>
          </a:pathLst>
        </a:custGeom>
        <a:noFill/>
        <a:ln w="127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3194AB8-9F4A-3B49-8B67-3D16CBF25256}">
      <dsp:nvSpPr>
        <dsp:cNvPr id="0" name=""/>
        <dsp:cNvSpPr/>
      </dsp:nvSpPr>
      <dsp:spPr>
        <a:xfrm>
          <a:off x="1949778" y="785300"/>
          <a:ext cx="689137" cy="239204"/>
        </a:xfrm>
        <a:custGeom>
          <a:avLst/>
          <a:gdLst/>
          <a:ahLst/>
          <a:cxnLst/>
          <a:rect l="0" t="0" r="0" b="0"/>
          <a:pathLst>
            <a:path>
              <a:moveTo>
                <a:pt x="689137" y="0"/>
              </a:moveTo>
              <a:lnTo>
                <a:pt x="689137" y="119602"/>
              </a:lnTo>
              <a:lnTo>
                <a:pt x="0" y="119602"/>
              </a:lnTo>
              <a:lnTo>
                <a:pt x="0" y="239204"/>
              </a:lnTo>
            </a:path>
          </a:pathLst>
        </a:custGeom>
        <a:noFill/>
        <a:ln w="12700" cap="flat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0450CD0-BF1C-8141-9E4F-AFD21CB95CD4}">
      <dsp:nvSpPr>
        <dsp:cNvPr id="0" name=""/>
        <dsp:cNvSpPr/>
      </dsp:nvSpPr>
      <dsp:spPr>
        <a:xfrm>
          <a:off x="115876" y="1594040"/>
          <a:ext cx="170860" cy="52397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23972"/>
              </a:lnTo>
              <a:lnTo>
                <a:pt x="170860" y="523972"/>
              </a:lnTo>
            </a:path>
          </a:pathLst>
        </a:custGeom>
        <a:noFill/>
        <a:ln w="127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44AADAE-613C-954B-9547-6B8A6203E31C}">
      <dsp:nvSpPr>
        <dsp:cNvPr id="0" name=""/>
        <dsp:cNvSpPr/>
      </dsp:nvSpPr>
      <dsp:spPr>
        <a:xfrm>
          <a:off x="571504" y="785300"/>
          <a:ext cx="2067412" cy="239204"/>
        </a:xfrm>
        <a:custGeom>
          <a:avLst/>
          <a:gdLst/>
          <a:ahLst/>
          <a:cxnLst/>
          <a:rect l="0" t="0" r="0" b="0"/>
          <a:pathLst>
            <a:path>
              <a:moveTo>
                <a:pt x="2067412" y="0"/>
              </a:moveTo>
              <a:lnTo>
                <a:pt x="2067412" y="119602"/>
              </a:lnTo>
              <a:lnTo>
                <a:pt x="0" y="119602"/>
              </a:lnTo>
              <a:lnTo>
                <a:pt x="0" y="239204"/>
              </a:lnTo>
            </a:path>
          </a:pathLst>
        </a:custGeom>
        <a:noFill/>
        <a:ln w="12700" cap="flat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96CC031-D6D7-994A-B999-0E5BB5072A38}">
      <dsp:nvSpPr>
        <dsp:cNvPr id="0" name=""/>
        <dsp:cNvSpPr/>
      </dsp:nvSpPr>
      <dsp:spPr>
        <a:xfrm>
          <a:off x="2069381" y="215765"/>
          <a:ext cx="1139070" cy="569535"/>
        </a:xfrm>
        <a:prstGeom prst="rect">
          <a:avLst/>
        </a:prstGeom>
        <a:solidFill>
          <a:srgbClr val="0080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eduGain Support</a:t>
          </a:r>
          <a:endParaRPr lang="en-US" sz="1800" kern="1200" dirty="0"/>
        </a:p>
      </dsp:txBody>
      <dsp:txXfrm>
        <a:off x="2069381" y="215765"/>
        <a:ext cx="1139070" cy="569535"/>
      </dsp:txXfrm>
    </dsp:sp>
    <dsp:sp modelId="{2340E5F0-EC33-4248-AF40-9B53E5969D4E}">
      <dsp:nvSpPr>
        <dsp:cNvPr id="0" name=""/>
        <dsp:cNvSpPr/>
      </dsp:nvSpPr>
      <dsp:spPr>
        <a:xfrm>
          <a:off x="1969" y="1024504"/>
          <a:ext cx="1139070" cy="569535"/>
        </a:xfrm>
        <a:prstGeom prst="rect">
          <a:avLst/>
        </a:prstGeom>
        <a:solidFill>
          <a:srgbClr val="0080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SWITCH-AAI</a:t>
          </a:r>
          <a:endParaRPr lang="en-US" sz="1800" kern="1200" dirty="0"/>
        </a:p>
      </dsp:txBody>
      <dsp:txXfrm>
        <a:off x="1969" y="1024504"/>
        <a:ext cx="1139070" cy="569535"/>
      </dsp:txXfrm>
    </dsp:sp>
    <dsp:sp modelId="{EE8C548B-EFE2-7848-B6E8-B97209EC5037}">
      <dsp:nvSpPr>
        <dsp:cNvPr id="0" name=""/>
        <dsp:cNvSpPr/>
      </dsp:nvSpPr>
      <dsp:spPr>
        <a:xfrm>
          <a:off x="286736" y="1833244"/>
          <a:ext cx="1139070" cy="569535"/>
        </a:xfrm>
        <a:prstGeom prst="rect">
          <a:avLst/>
        </a:prstGeom>
        <a:solidFill>
          <a:srgbClr val="0080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CERN</a:t>
          </a:r>
          <a:endParaRPr lang="en-US" sz="1800" kern="1200" dirty="0"/>
        </a:p>
      </dsp:txBody>
      <dsp:txXfrm>
        <a:off x="286736" y="1833244"/>
        <a:ext cx="1139070" cy="569535"/>
      </dsp:txXfrm>
    </dsp:sp>
    <dsp:sp modelId="{FD83918B-F208-3642-9BF9-0D3DF79E08B8}">
      <dsp:nvSpPr>
        <dsp:cNvPr id="0" name=""/>
        <dsp:cNvSpPr/>
      </dsp:nvSpPr>
      <dsp:spPr>
        <a:xfrm>
          <a:off x="1380243" y="1024504"/>
          <a:ext cx="1139070" cy="569535"/>
        </a:xfrm>
        <a:prstGeom prst="rect">
          <a:avLst/>
        </a:prstGeom>
        <a:solidFill>
          <a:srgbClr val="0080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err="1" smtClean="0"/>
            <a:t>Incommon</a:t>
          </a:r>
          <a:endParaRPr lang="en-US" sz="1800" kern="1200" dirty="0"/>
        </a:p>
      </dsp:txBody>
      <dsp:txXfrm>
        <a:off x="1380243" y="1024504"/>
        <a:ext cx="1139070" cy="569535"/>
      </dsp:txXfrm>
    </dsp:sp>
    <dsp:sp modelId="{979934C8-527A-E74D-984A-3F3610780CB1}">
      <dsp:nvSpPr>
        <dsp:cNvPr id="0" name=""/>
        <dsp:cNvSpPr/>
      </dsp:nvSpPr>
      <dsp:spPr>
        <a:xfrm>
          <a:off x="1665011" y="1833244"/>
          <a:ext cx="1139070" cy="569535"/>
        </a:xfrm>
        <a:prstGeom prst="rect">
          <a:avLst/>
        </a:prstGeom>
        <a:solidFill>
          <a:srgbClr val="0080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LIGO </a:t>
          </a:r>
          <a:endParaRPr lang="en-US" sz="1800" kern="1200" dirty="0"/>
        </a:p>
      </dsp:txBody>
      <dsp:txXfrm>
        <a:off x="1665011" y="1833244"/>
        <a:ext cx="1139070" cy="569535"/>
      </dsp:txXfrm>
    </dsp:sp>
    <dsp:sp modelId="{3BBF7826-FFAD-0B49-B301-84F697D9F2A2}">
      <dsp:nvSpPr>
        <dsp:cNvPr id="0" name=""/>
        <dsp:cNvSpPr/>
      </dsp:nvSpPr>
      <dsp:spPr>
        <a:xfrm>
          <a:off x="2758518" y="1024504"/>
          <a:ext cx="1139070" cy="569535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err="1" smtClean="0"/>
            <a:t>SURFconext</a:t>
          </a:r>
          <a:endParaRPr lang="en-US" sz="1800" kern="1200" dirty="0"/>
        </a:p>
      </dsp:txBody>
      <dsp:txXfrm>
        <a:off x="2758518" y="1024504"/>
        <a:ext cx="1139070" cy="569535"/>
      </dsp:txXfrm>
    </dsp:sp>
    <dsp:sp modelId="{40EC0775-F2E9-5249-B683-1D9A8C7C6F31}">
      <dsp:nvSpPr>
        <dsp:cNvPr id="0" name=""/>
        <dsp:cNvSpPr/>
      </dsp:nvSpPr>
      <dsp:spPr>
        <a:xfrm>
          <a:off x="3043286" y="1833244"/>
          <a:ext cx="1139070" cy="569535"/>
        </a:xfrm>
        <a:prstGeom prst="rect">
          <a:avLst/>
        </a:prstGeom>
        <a:solidFill>
          <a:srgbClr val="0080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err="1" smtClean="0"/>
            <a:t>Nikhef</a:t>
          </a:r>
          <a:r>
            <a:rPr lang="en-US" sz="1800" kern="1200" dirty="0" smtClean="0"/>
            <a:t> </a:t>
          </a:r>
          <a:r>
            <a:rPr lang="en-US" sz="1800" kern="1200" dirty="0" err="1" smtClean="0"/>
            <a:t>RCAuth</a:t>
          </a:r>
          <a:endParaRPr lang="en-US" sz="1800" kern="1200" dirty="0"/>
        </a:p>
      </dsp:txBody>
      <dsp:txXfrm>
        <a:off x="3043286" y="1833244"/>
        <a:ext cx="1139070" cy="569535"/>
      </dsp:txXfrm>
    </dsp:sp>
    <dsp:sp modelId="{4F6740F5-D98D-124F-8F0D-45B3E42B3AD3}">
      <dsp:nvSpPr>
        <dsp:cNvPr id="0" name=""/>
        <dsp:cNvSpPr/>
      </dsp:nvSpPr>
      <dsp:spPr>
        <a:xfrm>
          <a:off x="4136793" y="1024504"/>
          <a:ext cx="1139070" cy="569535"/>
        </a:xfrm>
        <a:prstGeom prst="rect">
          <a:avLst/>
        </a:prstGeom>
        <a:solidFill>
          <a:srgbClr val="0080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IDEM</a:t>
          </a:r>
          <a:endParaRPr lang="en-US" sz="1800" kern="1200" dirty="0"/>
        </a:p>
      </dsp:txBody>
      <dsp:txXfrm>
        <a:off x="4136793" y="1024504"/>
        <a:ext cx="1139070" cy="569535"/>
      </dsp:txXfrm>
    </dsp:sp>
    <dsp:sp modelId="{B7848EB1-A408-0741-8481-87BC6E5ED358}">
      <dsp:nvSpPr>
        <dsp:cNvPr id="0" name=""/>
        <dsp:cNvSpPr/>
      </dsp:nvSpPr>
      <dsp:spPr>
        <a:xfrm>
          <a:off x="4421560" y="1833244"/>
          <a:ext cx="1139070" cy="569535"/>
        </a:xfrm>
        <a:prstGeom prst="rect">
          <a:avLst/>
        </a:prstGeom>
        <a:solidFill>
          <a:srgbClr val="0080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INFN</a:t>
          </a:r>
          <a:endParaRPr lang="en-US" sz="1800" kern="1200" dirty="0"/>
        </a:p>
      </dsp:txBody>
      <dsp:txXfrm>
        <a:off x="4421560" y="1833244"/>
        <a:ext cx="1139070" cy="569535"/>
      </dsp:txXfrm>
    </dsp:sp>
  </dsp:spTree>
</dsp:drawing>
</file>

<file path=ppt/diagrams/drawing1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44FC2AA-2B26-E245-AF81-09AF97924F4B}">
      <dsp:nvSpPr>
        <dsp:cNvPr id="0" name=""/>
        <dsp:cNvSpPr/>
      </dsp:nvSpPr>
      <dsp:spPr>
        <a:xfrm>
          <a:off x="4250700" y="1594040"/>
          <a:ext cx="170860" cy="52397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23972"/>
              </a:lnTo>
              <a:lnTo>
                <a:pt x="170860" y="523972"/>
              </a:lnTo>
            </a:path>
          </a:pathLst>
        </a:custGeom>
        <a:noFill/>
        <a:ln w="127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E10E885-8017-7049-B22D-A7B49FCB4376}">
      <dsp:nvSpPr>
        <dsp:cNvPr id="0" name=""/>
        <dsp:cNvSpPr/>
      </dsp:nvSpPr>
      <dsp:spPr>
        <a:xfrm>
          <a:off x="2638916" y="785300"/>
          <a:ext cx="2067412" cy="23920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9602"/>
              </a:lnTo>
              <a:lnTo>
                <a:pt x="2067412" y="119602"/>
              </a:lnTo>
              <a:lnTo>
                <a:pt x="2067412" y="239204"/>
              </a:lnTo>
            </a:path>
          </a:pathLst>
        </a:custGeom>
        <a:noFill/>
        <a:ln w="12700" cap="flat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3F63D02-817A-0748-A9B5-8E89017856BD}">
      <dsp:nvSpPr>
        <dsp:cNvPr id="0" name=""/>
        <dsp:cNvSpPr/>
      </dsp:nvSpPr>
      <dsp:spPr>
        <a:xfrm>
          <a:off x="2872425" y="1594040"/>
          <a:ext cx="170860" cy="52397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23972"/>
              </a:lnTo>
              <a:lnTo>
                <a:pt x="170860" y="523972"/>
              </a:lnTo>
            </a:path>
          </a:pathLst>
        </a:custGeom>
        <a:noFill/>
        <a:ln w="127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C5AA051-448B-3244-BCBC-C5B9689D3EB2}">
      <dsp:nvSpPr>
        <dsp:cNvPr id="0" name=""/>
        <dsp:cNvSpPr/>
      </dsp:nvSpPr>
      <dsp:spPr>
        <a:xfrm>
          <a:off x="2638916" y="785300"/>
          <a:ext cx="689137" cy="23920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9602"/>
              </a:lnTo>
              <a:lnTo>
                <a:pt x="689137" y="119602"/>
              </a:lnTo>
              <a:lnTo>
                <a:pt x="689137" y="239204"/>
              </a:lnTo>
            </a:path>
          </a:pathLst>
        </a:custGeom>
        <a:noFill/>
        <a:ln w="12700" cap="flat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62AEF42-4DC8-0D4D-95DC-66877C14997B}">
      <dsp:nvSpPr>
        <dsp:cNvPr id="0" name=""/>
        <dsp:cNvSpPr/>
      </dsp:nvSpPr>
      <dsp:spPr>
        <a:xfrm>
          <a:off x="1494150" y="1594040"/>
          <a:ext cx="170860" cy="52397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23972"/>
              </a:lnTo>
              <a:lnTo>
                <a:pt x="170860" y="523972"/>
              </a:lnTo>
            </a:path>
          </a:pathLst>
        </a:custGeom>
        <a:noFill/>
        <a:ln w="127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3194AB8-9F4A-3B49-8B67-3D16CBF25256}">
      <dsp:nvSpPr>
        <dsp:cNvPr id="0" name=""/>
        <dsp:cNvSpPr/>
      </dsp:nvSpPr>
      <dsp:spPr>
        <a:xfrm>
          <a:off x="1949778" y="785300"/>
          <a:ext cx="689137" cy="239204"/>
        </a:xfrm>
        <a:custGeom>
          <a:avLst/>
          <a:gdLst/>
          <a:ahLst/>
          <a:cxnLst/>
          <a:rect l="0" t="0" r="0" b="0"/>
          <a:pathLst>
            <a:path>
              <a:moveTo>
                <a:pt x="689137" y="0"/>
              </a:moveTo>
              <a:lnTo>
                <a:pt x="689137" y="119602"/>
              </a:lnTo>
              <a:lnTo>
                <a:pt x="0" y="119602"/>
              </a:lnTo>
              <a:lnTo>
                <a:pt x="0" y="239204"/>
              </a:lnTo>
            </a:path>
          </a:pathLst>
        </a:custGeom>
        <a:noFill/>
        <a:ln w="12700" cap="flat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0450CD0-BF1C-8141-9E4F-AFD21CB95CD4}">
      <dsp:nvSpPr>
        <dsp:cNvPr id="0" name=""/>
        <dsp:cNvSpPr/>
      </dsp:nvSpPr>
      <dsp:spPr>
        <a:xfrm>
          <a:off x="115876" y="1594040"/>
          <a:ext cx="170860" cy="52397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23972"/>
              </a:lnTo>
              <a:lnTo>
                <a:pt x="170860" y="523972"/>
              </a:lnTo>
            </a:path>
          </a:pathLst>
        </a:custGeom>
        <a:noFill/>
        <a:ln w="127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44AADAE-613C-954B-9547-6B8A6203E31C}">
      <dsp:nvSpPr>
        <dsp:cNvPr id="0" name=""/>
        <dsp:cNvSpPr/>
      </dsp:nvSpPr>
      <dsp:spPr>
        <a:xfrm>
          <a:off x="571504" y="785300"/>
          <a:ext cx="2067412" cy="239204"/>
        </a:xfrm>
        <a:custGeom>
          <a:avLst/>
          <a:gdLst/>
          <a:ahLst/>
          <a:cxnLst/>
          <a:rect l="0" t="0" r="0" b="0"/>
          <a:pathLst>
            <a:path>
              <a:moveTo>
                <a:pt x="2067412" y="0"/>
              </a:moveTo>
              <a:lnTo>
                <a:pt x="2067412" y="119602"/>
              </a:lnTo>
              <a:lnTo>
                <a:pt x="0" y="119602"/>
              </a:lnTo>
              <a:lnTo>
                <a:pt x="0" y="239204"/>
              </a:lnTo>
            </a:path>
          </a:pathLst>
        </a:custGeom>
        <a:noFill/>
        <a:ln w="12700" cap="flat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96CC031-D6D7-994A-B999-0E5BB5072A38}">
      <dsp:nvSpPr>
        <dsp:cNvPr id="0" name=""/>
        <dsp:cNvSpPr/>
      </dsp:nvSpPr>
      <dsp:spPr>
        <a:xfrm>
          <a:off x="2069381" y="215765"/>
          <a:ext cx="1139070" cy="569535"/>
        </a:xfrm>
        <a:prstGeom prst="rect">
          <a:avLst/>
        </a:prstGeom>
        <a:solidFill>
          <a:srgbClr val="0080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eduGain Support</a:t>
          </a:r>
          <a:endParaRPr lang="en-US" sz="1800" kern="1200" dirty="0"/>
        </a:p>
      </dsp:txBody>
      <dsp:txXfrm>
        <a:off x="2069381" y="215765"/>
        <a:ext cx="1139070" cy="569535"/>
      </dsp:txXfrm>
    </dsp:sp>
    <dsp:sp modelId="{2340E5F0-EC33-4248-AF40-9B53E5969D4E}">
      <dsp:nvSpPr>
        <dsp:cNvPr id="0" name=""/>
        <dsp:cNvSpPr/>
      </dsp:nvSpPr>
      <dsp:spPr>
        <a:xfrm>
          <a:off x="1969" y="1024504"/>
          <a:ext cx="1139070" cy="569535"/>
        </a:xfrm>
        <a:prstGeom prst="rect">
          <a:avLst/>
        </a:prstGeom>
        <a:solidFill>
          <a:srgbClr val="0080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SWITCH-AAI</a:t>
          </a:r>
          <a:endParaRPr lang="en-US" sz="1800" kern="1200" dirty="0"/>
        </a:p>
      </dsp:txBody>
      <dsp:txXfrm>
        <a:off x="1969" y="1024504"/>
        <a:ext cx="1139070" cy="569535"/>
      </dsp:txXfrm>
    </dsp:sp>
    <dsp:sp modelId="{EE8C548B-EFE2-7848-B6E8-B97209EC5037}">
      <dsp:nvSpPr>
        <dsp:cNvPr id="0" name=""/>
        <dsp:cNvSpPr/>
      </dsp:nvSpPr>
      <dsp:spPr>
        <a:xfrm>
          <a:off x="286736" y="1833244"/>
          <a:ext cx="1139070" cy="569535"/>
        </a:xfrm>
        <a:prstGeom prst="rect">
          <a:avLst/>
        </a:prstGeom>
        <a:solidFill>
          <a:srgbClr val="0080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CERN</a:t>
          </a:r>
          <a:endParaRPr lang="en-US" sz="1800" kern="1200" dirty="0"/>
        </a:p>
      </dsp:txBody>
      <dsp:txXfrm>
        <a:off x="286736" y="1833244"/>
        <a:ext cx="1139070" cy="569535"/>
      </dsp:txXfrm>
    </dsp:sp>
    <dsp:sp modelId="{FD83918B-F208-3642-9BF9-0D3DF79E08B8}">
      <dsp:nvSpPr>
        <dsp:cNvPr id="0" name=""/>
        <dsp:cNvSpPr/>
      </dsp:nvSpPr>
      <dsp:spPr>
        <a:xfrm>
          <a:off x="1380243" y="1024504"/>
          <a:ext cx="1139070" cy="569535"/>
        </a:xfrm>
        <a:prstGeom prst="rect">
          <a:avLst/>
        </a:prstGeom>
        <a:solidFill>
          <a:srgbClr val="0080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err="1" smtClean="0"/>
            <a:t>Incommon</a:t>
          </a:r>
          <a:endParaRPr lang="en-US" sz="1800" kern="1200" dirty="0"/>
        </a:p>
      </dsp:txBody>
      <dsp:txXfrm>
        <a:off x="1380243" y="1024504"/>
        <a:ext cx="1139070" cy="569535"/>
      </dsp:txXfrm>
    </dsp:sp>
    <dsp:sp modelId="{979934C8-527A-E74D-984A-3F3610780CB1}">
      <dsp:nvSpPr>
        <dsp:cNvPr id="0" name=""/>
        <dsp:cNvSpPr/>
      </dsp:nvSpPr>
      <dsp:spPr>
        <a:xfrm>
          <a:off x="1665011" y="1833244"/>
          <a:ext cx="1139070" cy="569535"/>
        </a:xfrm>
        <a:prstGeom prst="rect">
          <a:avLst/>
        </a:prstGeom>
        <a:solidFill>
          <a:srgbClr val="0080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LIGO </a:t>
          </a:r>
          <a:endParaRPr lang="en-US" sz="1800" kern="1200" dirty="0"/>
        </a:p>
      </dsp:txBody>
      <dsp:txXfrm>
        <a:off x="1665011" y="1833244"/>
        <a:ext cx="1139070" cy="569535"/>
      </dsp:txXfrm>
    </dsp:sp>
    <dsp:sp modelId="{3BBF7826-FFAD-0B49-B301-84F697D9F2A2}">
      <dsp:nvSpPr>
        <dsp:cNvPr id="0" name=""/>
        <dsp:cNvSpPr/>
      </dsp:nvSpPr>
      <dsp:spPr>
        <a:xfrm>
          <a:off x="2758518" y="1024504"/>
          <a:ext cx="1139070" cy="569535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err="1" smtClean="0"/>
            <a:t>SURFconext</a:t>
          </a:r>
          <a:endParaRPr lang="en-US" sz="1800" kern="1200" dirty="0"/>
        </a:p>
      </dsp:txBody>
      <dsp:txXfrm>
        <a:off x="2758518" y="1024504"/>
        <a:ext cx="1139070" cy="569535"/>
      </dsp:txXfrm>
    </dsp:sp>
    <dsp:sp modelId="{40EC0775-F2E9-5249-B683-1D9A8C7C6F31}">
      <dsp:nvSpPr>
        <dsp:cNvPr id="0" name=""/>
        <dsp:cNvSpPr/>
      </dsp:nvSpPr>
      <dsp:spPr>
        <a:xfrm>
          <a:off x="3043286" y="1833244"/>
          <a:ext cx="1139070" cy="569535"/>
        </a:xfrm>
        <a:prstGeom prst="rect">
          <a:avLst/>
        </a:prstGeom>
        <a:solidFill>
          <a:srgbClr val="0080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err="1" smtClean="0"/>
            <a:t>Nikhef</a:t>
          </a:r>
          <a:r>
            <a:rPr lang="en-US" sz="1800" kern="1200" dirty="0" smtClean="0"/>
            <a:t> </a:t>
          </a:r>
          <a:r>
            <a:rPr lang="en-US" sz="1800" kern="1200" dirty="0" err="1" smtClean="0"/>
            <a:t>RCAuth</a:t>
          </a:r>
          <a:endParaRPr lang="en-US" sz="1800" kern="1200" dirty="0"/>
        </a:p>
      </dsp:txBody>
      <dsp:txXfrm>
        <a:off x="3043286" y="1833244"/>
        <a:ext cx="1139070" cy="569535"/>
      </dsp:txXfrm>
    </dsp:sp>
    <dsp:sp modelId="{4F6740F5-D98D-124F-8F0D-45B3E42B3AD3}">
      <dsp:nvSpPr>
        <dsp:cNvPr id="0" name=""/>
        <dsp:cNvSpPr/>
      </dsp:nvSpPr>
      <dsp:spPr>
        <a:xfrm>
          <a:off x="4136793" y="1024504"/>
          <a:ext cx="1139070" cy="569535"/>
        </a:xfrm>
        <a:prstGeom prst="rect">
          <a:avLst/>
        </a:prstGeom>
        <a:solidFill>
          <a:srgbClr val="0080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IDEM</a:t>
          </a:r>
          <a:endParaRPr lang="en-US" sz="1800" kern="1200" dirty="0"/>
        </a:p>
      </dsp:txBody>
      <dsp:txXfrm>
        <a:off x="4136793" y="1024504"/>
        <a:ext cx="1139070" cy="569535"/>
      </dsp:txXfrm>
    </dsp:sp>
    <dsp:sp modelId="{B7848EB1-A408-0741-8481-87BC6E5ED358}">
      <dsp:nvSpPr>
        <dsp:cNvPr id="0" name=""/>
        <dsp:cNvSpPr/>
      </dsp:nvSpPr>
      <dsp:spPr>
        <a:xfrm>
          <a:off x="4421560" y="1833244"/>
          <a:ext cx="1139070" cy="569535"/>
        </a:xfrm>
        <a:prstGeom prst="rect">
          <a:avLst/>
        </a:prstGeom>
        <a:solidFill>
          <a:srgbClr val="0080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INFN</a:t>
          </a:r>
          <a:endParaRPr lang="en-US" sz="1800" kern="1200" dirty="0"/>
        </a:p>
      </dsp:txBody>
      <dsp:txXfrm>
        <a:off x="4421560" y="1833244"/>
        <a:ext cx="1139070" cy="569535"/>
      </dsp:txXfrm>
    </dsp:sp>
  </dsp:spTree>
</dsp:drawing>
</file>

<file path=ppt/diagrams/drawing1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C358144-E1F7-494E-98F7-27D43CD4182D}">
      <dsp:nvSpPr>
        <dsp:cNvPr id="0" name=""/>
        <dsp:cNvSpPr/>
      </dsp:nvSpPr>
      <dsp:spPr>
        <a:xfrm>
          <a:off x="5113" y="114606"/>
          <a:ext cx="1960264" cy="687862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5128" tIns="77216" rIns="135128" bIns="77216" numCol="1" spcCol="1270" anchor="ctr" anchorCtr="0">
          <a:noAutofit/>
        </a:bodyPr>
        <a:lstStyle/>
        <a:p>
          <a:pPr lvl="0" algn="ctr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/>
            <a:t>Contacts</a:t>
          </a:r>
          <a:endParaRPr lang="en-US" sz="1900" kern="1200" dirty="0"/>
        </a:p>
      </dsp:txBody>
      <dsp:txXfrm>
        <a:off x="5113" y="114606"/>
        <a:ext cx="1960264" cy="687862"/>
      </dsp:txXfrm>
    </dsp:sp>
    <dsp:sp modelId="{DB21A654-9E11-BE4B-AE51-83FB069B2BC1}">
      <dsp:nvSpPr>
        <dsp:cNvPr id="0" name=""/>
        <dsp:cNvSpPr/>
      </dsp:nvSpPr>
      <dsp:spPr>
        <a:xfrm>
          <a:off x="5113" y="802469"/>
          <a:ext cx="1960264" cy="3820557"/>
        </a:xfrm>
        <a:prstGeom prst="rect">
          <a:avLst/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1346" tIns="101346" rIns="135128" bIns="152019" numCol="1" spcCol="1270" anchor="t" anchorCtr="0">
          <a:noAutofit/>
        </a:bodyPr>
        <a:lstStyle/>
        <a:p>
          <a:pPr marL="171450" lvl="1" indent="-171450" algn="l" defTabSz="8445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900" kern="1200" dirty="0" smtClean="0"/>
            <a:t>Where are the Sirtfi contacts?</a:t>
          </a:r>
          <a:endParaRPr lang="en-US" sz="1900" kern="1200" dirty="0"/>
        </a:p>
        <a:p>
          <a:pPr marL="171450" lvl="1" indent="-171450" algn="l" defTabSz="8445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900" kern="1200" smtClean="0"/>
            <a:t>If there’s more than 1, what do I use?</a:t>
          </a:r>
          <a:endParaRPr lang="en-US" sz="1900" kern="1200"/>
        </a:p>
        <a:p>
          <a:pPr marL="171450" lvl="1" indent="-171450" algn="l" defTabSz="8445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900" kern="1200" smtClean="0"/>
            <a:t>Where are the federation contacts?</a:t>
          </a:r>
          <a:endParaRPr lang="en-US" sz="1900" kern="1200"/>
        </a:p>
      </dsp:txBody>
      <dsp:txXfrm>
        <a:off x="5113" y="802469"/>
        <a:ext cx="1960264" cy="3820557"/>
      </dsp:txXfrm>
    </dsp:sp>
    <dsp:sp modelId="{990ADEFC-25A9-A549-9B8B-05CDD18C9BF5}">
      <dsp:nvSpPr>
        <dsp:cNvPr id="0" name=""/>
        <dsp:cNvSpPr/>
      </dsp:nvSpPr>
      <dsp:spPr>
        <a:xfrm>
          <a:off x="2239815" y="114606"/>
          <a:ext cx="1960264" cy="687862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5128" tIns="77216" rIns="135128" bIns="77216" numCol="1" spcCol="1270" anchor="ctr" anchorCtr="0">
          <a:noAutofit/>
        </a:bodyPr>
        <a:lstStyle/>
        <a:p>
          <a:pPr lvl="0" algn="ctr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smtClean="0"/>
            <a:t>Partial information</a:t>
          </a:r>
          <a:endParaRPr lang="en-US" sz="1900" kern="1200"/>
        </a:p>
      </dsp:txBody>
      <dsp:txXfrm>
        <a:off x="2239815" y="114606"/>
        <a:ext cx="1960264" cy="687862"/>
      </dsp:txXfrm>
    </dsp:sp>
    <dsp:sp modelId="{AC405C1E-518E-B144-85B9-B4F501382683}">
      <dsp:nvSpPr>
        <dsp:cNvPr id="0" name=""/>
        <dsp:cNvSpPr/>
      </dsp:nvSpPr>
      <dsp:spPr>
        <a:xfrm>
          <a:off x="2239815" y="802469"/>
          <a:ext cx="1960264" cy="3820557"/>
        </a:xfrm>
        <a:prstGeom prst="rect">
          <a:avLst/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1346" tIns="101346" rIns="135128" bIns="152019" numCol="1" spcCol="1270" anchor="t" anchorCtr="0">
          <a:noAutofit/>
        </a:bodyPr>
        <a:lstStyle/>
        <a:p>
          <a:pPr marL="171450" lvl="1" indent="-171450" algn="l" defTabSz="8445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900" kern="1200" smtClean="0"/>
            <a:t>Critical information did not reach all parties</a:t>
          </a:r>
          <a:endParaRPr lang="en-US" sz="1900" kern="1200"/>
        </a:p>
        <a:p>
          <a:pPr marL="171450" lvl="1" indent="-171450" algn="l" defTabSz="8445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900" kern="1200" smtClean="0"/>
            <a:t>No overall “summary” kept, no coordinator identified for this task</a:t>
          </a:r>
          <a:endParaRPr lang="en-US" sz="1900" kern="1200"/>
        </a:p>
      </dsp:txBody>
      <dsp:txXfrm>
        <a:off x="2239815" y="802469"/>
        <a:ext cx="1960264" cy="3820557"/>
      </dsp:txXfrm>
    </dsp:sp>
    <dsp:sp modelId="{A3672E19-34B8-2D40-9B9F-316650FBA928}">
      <dsp:nvSpPr>
        <dsp:cNvPr id="0" name=""/>
        <dsp:cNvSpPr/>
      </dsp:nvSpPr>
      <dsp:spPr>
        <a:xfrm>
          <a:off x="4474517" y="114606"/>
          <a:ext cx="1960264" cy="687862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5128" tIns="77216" rIns="135128" bIns="77216" numCol="1" spcCol="1270" anchor="ctr" anchorCtr="0">
          <a:noAutofit/>
        </a:bodyPr>
        <a:lstStyle/>
        <a:p>
          <a:pPr lvl="0" algn="ctr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smtClean="0"/>
            <a:t>Lack of responsibility </a:t>
          </a:r>
          <a:endParaRPr lang="en-US" sz="1900" kern="1200"/>
        </a:p>
      </dsp:txBody>
      <dsp:txXfrm>
        <a:off x="4474517" y="114606"/>
        <a:ext cx="1960264" cy="687862"/>
      </dsp:txXfrm>
    </dsp:sp>
    <dsp:sp modelId="{75C3D42B-B8DA-CC40-AF0C-FB7CB8A3A4F9}">
      <dsp:nvSpPr>
        <dsp:cNvPr id="0" name=""/>
        <dsp:cNvSpPr/>
      </dsp:nvSpPr>
      <dsp:spPr>
        <a:xfrm>
          <a:off x="4474517" y="802469"/>
          <a:ext cx="1960264" cy="3820557"/>
        </a:xfrm>
        <a:prstGeom prst="rect">
          <a:avLst/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1346" tIns="101346" rIns="135128" bIns="152019" numCol="1" spcCol="1270" anchor="t" anchorCtr="0">
          <a:noAutofit/>
        </a:bodyPr>
        <a:lstStyle/>
        <a:p>
          <a:pPr marL="171450" lvl="1" indent="-171450" algn="l" defTabSz="8445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900" kern="1200" smtClean="0"/>
            <a:t>Incident not investigated fully initially</a:t>
          </a:r>
          <a:endParaRPr lang="en-US" sz="1900" kern="1200"/>
        </a:p>
        <a:p>
          <a:pPr marL="171450" lvl="1" indent="-171450" algn="l" defTabSz="8445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900" kern="1200" smtClean="0"/>
            <a:t>A lot of “please let us know how to proceed” </a:t>
          </a:r>
          <a:endParaRPr lang="en-US" sz="1900" kern="1200"/>
        </a:p>
        <a:p>
          <a:pPr marL="171450" lvl="1" indent="-171450" algn="l" defTabSz="8445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900" kern="1200" dirty="0" smtClean="0"/>
            <a:t>No clear coordinator</a:t>
          </a:r>
          <a:endParaRPr lang="en-US" sz="1900" kern="1200" dirty="0"/>
        </a:p>
      </dsp:txBody>
      <dsp:txXfrm>
        <a:off x="4474517" y="802469"/>
        <a:ext cx="1960264" cy="3820557"/>
      </dsp:txXfrm>
    </dsp:sp>
    <dsp:sp modelId="{16D1177D-96B2-4C44-ACD3-37159096952F}">
      <dsp:nvSpPr>
        <dsp:cNvPr id="0" name=""/>
        <dsp:cNvSpPr/>
      </dsp:nvSpPr>
      <dsp:spPr>
        <a:xfrm>
          <a:off x="6709219" y="114606"/>
          <a:ext cx="1960264" cy="687862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5128" tIns="77216" rIns="135128" bIns="77216" numCol="1" spcCol="1270" anchor="ctr" anchorCtr="0">
          <a:noAutofit/>
        </a:bodyPr>
        <a:lstStyle/>
        <a:p>
          <a:pPr lvl="0" algn="ctr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smtClean="0"/>
            <a:t>Lack of procedure</a:t>
          </a:r>
          <a:endParaRPr lang="en-US" sz="1900" kern="1200"/>
        </a:p>
      </dsp:txBody>
      <dsp:txXfrm>
        <a:off x="6709219" y="114606"/>
        <a:ext cx="1960264" cy="687862"/>
      </dsp:txXfrm>
    </dsp:sp>
    <dsp:sp modelId="{B141F4DE-E96D-4A47-A9F0-4EFFCDC4CD5D}">
      <dsp:nvSpPr>
        <dsp:cNvPr id="0" name=""/>
        <dsp:cNvSpPr/>
      </dsp:nvSpPr>
      <dsp:spPr>
        <a:xfrm>
          <a:off x="6709219" y="802469"/>
          <a:ext cx="1960264" cy="3820557"/>
        </a:xfrm>
        <a:prstGeom prst="rect">
          <a:avLst/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1346" tIns="101346" rIns="135128" bIns="152019" numCol="1" spcCol="1270" anchor="t" anchorCtr="0">
          <a:noAutofit/>
        </a:bodyPr>
        <a:lstStyle/>
        <a:p>
          <a:pPr marL="171450" lvl="1" indent="-171450" algn="l" defTabSz="8445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900" kern="1200" smtClean="0"/>
            <a:t>When is the incident over? </a:t>
          </a:r>
          <a:endParaRPr lang="en-US" sz="1900" kern="1200"/>
        </a:p>
        <a:p>
          <a:pPr marL="171450" lvl="1" indent="-171450" algn="l" defTabSz="8445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900" kern="1200" smtClean="0"/>
            <a:t>Should identities be verified, e.g. PGP?</a:t>
          </a:r>
          <a:endParaRPr lang="en-US" sz="1900" kern="1200"/>
        </a:p>
        <a:p>
          <a:pPr marL="171450" lvl="1" indent="-171450" algn="l" defTabSz="8445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900" kern="1200" smtClean="0"/>
            <a:t>What counts as a request to investigate? Cc? To? </a:t>
          </a:r>
          <a:endParaRPr lang="en-US" sz="1900" kern="1200"/>
        </a:p>
        <a:p>
          <a:pPr marL="171450" lvl="1" indent="-171450" algn="l" defTabSz="8445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900" kern="1200" smtClean="0"/>
            <a:t>Should any other parties be alerted?</a:t>
          </a:r>
          <a:endParaRPr lang="en-US" sz="1900" kern="1200"/>
        </a:p>
      </dsp:txBody>
      <dsp:txXfrm>
        <a:off x="6709219" y="802469"/>
        <a:ext cx="1960264" cy="3820557"/>
      </dsp:txXfrm>
    </dsp:sp>
    <dsp:sp modelId="{AA6F1222-5B3C-8D47-9577-D0540D693A1D}">
      <dsp:nvSpPr>
        <dsp:cNvPr id="0" name=""/>
        <dsp:cNvSpPr/>
      </dsp:nvSpPr>
      <dsp:spPr>
        <a:xfrm>
          <a:off x="8943921" y="114606"/>
          <a:ext cx="1960264" cy="687862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5128" tIns="77216" rIns="135128" bIns="77216" numCol="1" spcCol="1270" anchor="ctr" anchorCtr="0">
          <a:noAutofit/>
        </a:bodyPr>
        <a:lstStyle/>
        <a:p>
          <a:pPr lvl="0" algn="ctr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smtClean="0"/>
            <a:t>Data Sharing</a:t>
          </a:r>
          <a:endParaRPr lang="en-US" sz="1900" kern="1200"/>
        </a:p>
      </dsp:txBody>
      <dsp:txXfrm>
        <a:off x="8943921" y="114606"/>
        <a:ext cx="1960264" cy="687862"/>
      </dsp:txXfrm>
    </dsp:sp>
    <dsp:sp modelId="{612FABEB-797C-ED4C-84D0-C408BEFE1745}">
      <dsp:nvSpPr>
        <dsp:cNvPr id="0" name=""/>
        <dsp:cNvSpPr/>
      </dsp:nvSpPr>
      <dsp:spPr>
        <a:xfrm>
          <a:off x="8943921" y="802469"/>
          <a:ext cx="1960264" cy="3820557"/>
        </a:xfrm>
        <a:prstGeom prst="rect">
          <a:avLst/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1346" tIns="101346" rIns="135128" bIns="152019" numCol="1" spcCol="1270" anchor="t" anchorCtr="0">
          <a:noAutofit/>
        </a:bodyPr>
        <a:lstStyle/>
        <a:p>
          <a:pPr marL="171450" lvl="1" indent="-171450" algn="l" defTabSz="8445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900" kern="1200" smtClean="0"/>
            <a:t>How do we do it securely? </a:t>
          </a:r>
          <a:endParaRPr lang="en-US" sz="1900" kern="1200"/>
        </a:p>
        <a:p>
          <a:pPr marL="171450" lvl="1" indent="-171450" algn="l" defTabSz="8445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900" kern="1200" smtClean="0"/>
            <a:t>Where do we do it?</a:t>
          </a:r>
          <a:endParaRPr lang="en-US" sz="1900" kern="1200"/>
        </a:p>
      </dsp:txBody>
      <dsp:txXfrm>
        <a:off x="8943921" y="802469"/>
        <a:ext cx="1960264" cy="382055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44FC2AA-2B26-E245-AF81-09AF97924F4B}">
      <dsp:nvSpPr>
        <dsp:cNvPr id="0" name=""/>
        <dsp:cNvSpPr/>
      </dsp:nvSpPr>
      <dsp:spPr>
        <a:xfrm>
          <a:off x="4250700" y="1594040"/>
          <a:ext cx="170860" cy="52397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23972"/>
              </a:lnTo>
              <a:lnTo>
                <a:pt x="170860" y="523972"/>
              </a:lnTo>
            </a:path>
          </a:pathLst>
        </a:custGeom>
        <a:noFill/>
        <a:ln w="127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E10E885-8017-7049-B22D-A7B49FCB4376}">
      <dsp:nvSpPr>
        <dsp:cNvPr id="0" name=""/>
        <dsp:cNvSpPr/>
      </dsp:nvSpPr>
      <dsp:spPr>
        <a:xfrm>
          <a:off x="2638916" y="785300"/>
          <a:ext cx="2067412" cy="23920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9602"/>
              </a:lnTo>
              <a:lnTo>
                <a:pt x="2067412" y="119602"/>
              </a:lnTo>
              <a:lnTo>
                <a:pt x="2067412" y="239204"/>
              </a:lnTo>
            </a:path>
          </a:pathLst>
        </a:custGeom>
        <a:noFill/>
        <a:ln w="12700" cap="flat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3F63D02-817A-0748-A9B5-8E89017856BD}">
      <dsp:nvSpPr>
        <dsp:cNvPr id="0" name=""/>
        <dsp:cNvSpPr/>
      </dsp:nvSpPr>
      <dsp:spPr>
        <a:xfrm>
          <a:off x="2872425" y="1594040"/>
          <a:ext cx="170860" cy="52397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23972"/>
              </a:lnTo>
              <a:lnTo>
                <a:pt x="170860" y="523972"/>
              </a:lnTo>
            </a:path>
          </a:pathLst>
        </a:custGeom>
        <a:noFill/>
        <a:ln w="127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C5AA051-448B-3244-BCBC-C5B9689D3EB2}">
      <dsp:nvSpPr>
        <dsp:cNvPr id="0" name=""/>
        <dsp:cNvSpPr/>
      </dsp:nvSpPr>
      <dsp:spPr>
        <a:xfrm>
          <a:off x="2638916" y="785300"/>
          <a:ext cx="689137" cy="23920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9602"/>
              </a:lnTo>
              <a:lnTo>
                <a:pt x="689137" y="119602"/>
              </a:lnTo>
              <a:lnTo>
                <a:pt x="689137" y="239204"/>
              </a:lnTo>
            </a:path>
          </a:pathLst>
        </a:custGeom>
        <a:noFill/>
        <a:ln w="12700" cap="flat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62AEF42-4DC8-0D4D-95DC-66877C14997B}">
      <dsp:nvSpPr>
        <dsp:cNvPr id="0" name=""/>
        <dsp:cNvSpPr/>
      </dsp:nvSpPr>
      <dsp:spPr>
        <a:xfrm>
          <a:off x="1494150" y="1594040"/>
          <a:ext cx="170860" cy="52397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23972"/>
              </a:lnTo>
              <a:lnTo>
                <a:pt x="170860" y="523972"/>
              </a:lnTo>
            </a:path>
          </a:pathLst>
        </a:custGeom>
        <a:noFill/>
        <a:ln w="127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3194AB8-9F4A-3B49-8B67-3D16CBF25256}">
      <dsp:nvSpPr>
        <dsp:cNvPr id="0" name=""/>
        <dsp:cNvSpPr/>
      </dsp:nvSpPr>
      <dsp:spPr>
        <a:xfrm>
          <a:off x="1949778" y="785300"/>
          <a:ext cx="689137" cy="239204"/>
        </a:xfrm>
        <a:custGeom>
          <a:avLst/>
          <a:gdLst/>
          <a:ahLst/>
          <a:cxnLst/>
          <a:rect l="0" t="0" r="0" b="0"/>
          <a:pathLst>
            <a:path>
              <a:moveTo>
                <a:pt x="689137" y="0"/>
              </a:moveTo>
              <a:lnTo>
                <a:pt x="689137" y="119602"/>
              </a:lnTo>
              <a:lnTo>
                <a:pt x="0" y="119602"/>
              </a:lnTo>
              <a:lnTo>
                <a:pt x="0" y="239204"/>
              </a:lnTo>
            </a:path>
          </a:pathLst>
        </a:custGeom>
        <a:noFill/>
        <a:ln w="12700" cap="flat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0450CD0-BF1C-8141-9E4F-AFD21CB95CD4}">
      <dsp:nvSpPr>
        <dsp:cNvPr id="0" name=""/>
        <dsp:cNvSpPr/>
      </dsp:nvSpPr>
      <dsp:spPr>
        <a:xfrm>
          <a:off x="115876" y="1594040"/>
          <a:ext cx="170860" cy="52397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23972"/>
              </a:lnTo>
              <a:lnTo>
                <a:pt x="170860" y="523972"/>
              </a:lnTo>
            </a:path>
          </a:pathLst>
        </a:custGeom>
        <a:noFill/>
        <a:ln w="127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44AADAE-613C-954B-9547-6B8A6203E31C}">
      <dsp:nvSpPr>
        <dsp:cNvPr id="0" name=""/>
        <dsp:cNvSpPr/>
      </dsp:nvSpPr>
      <dsp:spPr>
        <a:xfrm>
          <a:off x="571504" y="785300"/>
          <a:ext cx="2067412" cy="239204"/>
        </a:xfrm>
        <a:custGeom>
          <a:avLst/>
          <a:gdLst/>
          <a:ahLst/>
          <a:cxnLst/>
          <a:rect l="0" t="0" r="0" b="0"/>
          <a:pathLst>
            <a:path>
              <a:moveTo>
                <a:pt x="2067412" y="0"/>
              </a:moveTo>
              <a:lnTo>
                <a:pt x="2067412" y="119602"/>
              </a:lnTo>
              <a:lnTo>
                <a:pt x="0" y="119602"/>
              </a:lnTo>
              <a:lnTo>
                <a:pt x="0" y="239204"/>
              </a:lnTo>
            </a:path>
          </a:pathLst>
        </a:custGeom>
        <a:noFill/>
        <a:ln w="12700" cap="flat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96CC031-D6D7-994A-B999-0E5BB5072A38}">
      <dsp:nvSpPr>
        <dsp:cNvPr id="0" name=""/>
        <dsp:cNvSpPr/>
      </dsp:nvSpPr>
      <dsp:spPr>
        <a:xfrm>
          <a:off x="2069381" y="215765"/>
          <a:ext cx="1139070" cy="569535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eduGain Support</a:t>
          </a:r>
          <a:endParaRPr lang="en-US" sz="1800" kern="1200" dirty="0"/>
        </a:p>
      </dsp:txBody>
      <dsp:txXfrm>
        <a:off x="2069381" y="215765"/>
        <a:ext cx="1139070" cy="569535"/>
      </dsp:txXfrm>
    </dsp:sp>
    <dsp:sp modelId="{2340E5F0-EC33-4248-AF40-9B53E5969D4E}">
      <dsp:nvSpPr>
        <dsp:cNvPr id="0" name=""/>
        <dsp:cNvSpPr/>
      </dsp:nvSpPr>
      <dsp:spPr>
        <a:xfrm>
          <a:off x="1969" y="1024504"/>
          <a:ext cx="1139070" cy="569535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SWITCH-AAI</a:t>
          </a:r>
          <a:endParaRPr lang="en-US" sz="1800" kern="1200" dirty="0"/>
        </a:p>
      </dsp:txBody>
      <dsp:txXfrm>
        <a:off x="1969" y="1024504"/>
        <a:ext cx="1139070" cy="569535"/>
      </dsp:txXfrm>
    </dsp:sp>
    <dsp:sp modelId="{EE8C548B-EFE2-7848-B6E8-B97209EC5037}">
      <dsp:nvSpPr>
        <dsp:cNvPr id="0" name=""/>
        <dsp:cNvSpPr/>
      </dsp:nvSpPr>
      <dsp:spPr>
        <a:xfrm>
          <a:off x="286736" y="1833244"/>
          <a:ext cx="1139070" cy="569535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CERN</a:t>
          </a:r>
          <a:endParaRPr lang="en-US" sz="1800" kern="1200" dirty="0"/>
        </a:p>
      </dsp:txBody>
      <dsp:txXfrm>
        <a:off x="286736" y="1833244"/>
        <a:ext cx="1139070" cy="569535"/>
      </dsp:txXfrm>
    </dsp:sp>
    <dsp:sp modelId="{FD83918B-F208-3642-9BF9-0D3DF79E08B8}">
      <dsp:nvSpPr>
        <dsp:cNvPr id="0" name=""/>
        <dsp:cNvSpPr/>
      </dsp:nvSpPr>
      <dsp:spPr>
        <a:xfrm>
          <a:off x="1380243" y="1024504"/>
          <a:ext cx="1139070" cy="569535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err="1" smtClean="0"/>
            <a:t>Incommon</a:t>
          </a:r>
          <a:endParaRPr lang="en-US" sz="1800" kern="1200" dirty="0"/>
        </a:p>
      </dsp:txBody>
      <dsp:txXfrm>
        <a:off x="1380243" y="1024504"/>
        <a:ext cx="1139070" cy="569535"/>
      </dsp:txXfrm>
    </dsp:sp>
    <dsp:sp modelId="{979934C8-527A-E74D-984A-3F3610780CB1}">
      <dsp:nvSpPr>
        <dsp:cNvPr id="0" name=""/>
        <dsp:cNvSpPr/>
      </dsp:nvSpPr>
      <dsp:spPr>
        <a:xfrm>
          <a:off x="1665011" y="1833244"/>
          <a:ext cx="1139070" cy="569535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LIGO </a:t>
          </a:r>
          <a:endParaRPr lang="en-US" sz="1800" kern="1200" dirty="0"/>
        </a:p>
      </dsp:txBody>
      <dsp:txXfrm>
        <a:off x="1665011" y="1833244"/>
        <a:ext cx="1139070" cy="569535"/>
      </dsp:txXfrm>
    </dsp:sp>
    <dsp:sp modelId="{3BBF7826-FFAD-0B49-B301-84F697D9F2A2}">
      <dsp:nvSpPr>
        <dsp:cNvPr id="0" name=""/>
        <dsp:cNvSpPr/>
      </dsp:nvSpPr>
      <dsp:spPr>
        <a:xfrm>
          <a:off x="2758518" y="1024504"/>
          <a:ext cx="1139070" cy="569535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err="1" smtClean="0"/>
            <a:t>SURFconext</a:t>
          </a:r>
          <a:endParaRPr lang="en-US" sz="1800" kern="1200" dirty="0"/>
        </a:p>
      </dsp:txBody>
      <dsp:txXfrm>
        <a:off x="2758518" y="1024504"/>
        <a:ext cx="1139070" cy="569535"/>
      </dsp:txXfrm>
    </dsp:sp>
    <dsp:sp modelId="{40EC0775-F2E9-5249-B683-1D9A8C7C6F31}">
      <dsp:nvSpPr>
        <dsp:cNvPr id="0" name=""/>
        <dsp:cNvSpPr/>
      </dsp:nvSpPr>
      <dsp:spPr>
        <a:xfrm>
          <a:off x="3043286" y="1833244"/>
          <a:ext cx="1139070" cy="569535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err="1" smtClean="0"/>
            <a:t>Nikhef</a:t>
          </a:r>
          <a:r>
            <a:rPr lang="en-US" sz="1800" kern="1200" dirty="0" smtClean="0"/>
            <a:t> </a:t>
          </a:r>
          <a:r>
            <a:rPr lang="en-US" sz="1800" kern="1200" dirty="0" err="1" smtClean="0"/>
            <a:t>RCAuth</a:t>
          </a:r>
          <a:endParaRPr lang="en-US" sz="1800" kern="1200" dirty="0"/>
        </a:p>
      </dsp:txBody>
      <dsp:txXfrm>
        <a:off x="3043286" y="1833244"/>
        <a:ext cx="1139070" cy="569535"/>
      </dsp:txXfrm>
    </dsp:sp>
    <dsp:sp modelId="{4F6740F5-D98D-124F-8F0D-45B3E42B3AD3}">
      <dsp:nvSpPr>
        <dsp:cNvPr id="0" name=""/>
        <dsp:cNvSpPr/>
      </dsp:nvSpPr>
      <dsp:spPr>
        <a:xfrm>
          <a:off x="4136793" y="1024504"/>
          <a:ext cx="1139070" cy="569535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IDEM</a:t>
          </a:r>
          <a:endParaRPr lang="en-US" sz="1800" kern="1200" dirty="0"/>
        </a:p>
      </dsp:txBody>
      <dsp:txXfrm>
        <a:off x="4136793" y="1024504"/>
        <a:ext cx="1139070" cy="569535"/>
      </dsp:txXfrm>
    </dsp:sp>
    <dsp:sp modelId="{B7848EB1-A408-0741-8481-87BC6E5ED358}">
      <dsp:nvSpPr>
        <dsp:cNvPr id="0" name=""/>
        <dsp:cNvSpPr/>
      </dsp:nvSpPr>
      <dsp:spPr>
        <a:xfrm>
          <a:off x="4421560" y="1833244"/>
          <a:ext cx="1139070" cy="569535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INFN</a:t>
          </a:r>
          <a:endParaRPr lang="en-US" sz="1800" kern="1200" dirty="0"/>
        </a:p>
      </dsp:txBody>
      <dsp:txXfrm>
        <a:off x="4421560" y="1833244"/>
        <a:ext cx="1139070" cy="569535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44FC2AA-2B26-E245-AF81-09AF97924F4B}">
      <dsp:nvSpPr>
        <dsp:cNvPr id="0" name=""/>
        <dsp:cNvSpPr/>
      </dsp:nvSpPr>
      <dsp:spPr>
        <a:xfrm>
          <a:off x="4250700" y="1594040"/>
          <a:ext cx="170860" cy="52397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23972"/>
              </a:lnTo>
              <a:lnTo>
                <a:pt x="170860" y="523972"/>
              </a:lnTo>
            </a:path>
          </a:pathLst>
        </a:custGeom>
        <a:noFill/>
        <a:ln w="127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E10E885-8017-7049-B22D-A7B49FCB4376}">
      <dsp:nvSpPr>
        <dsp:cNvPr id="0" name=""/>
        <dsp:cNvSpPr/>
      </dsp:nvSpPr>
      <dsp:spPr>
        <a:xfrm>
          <a:off x="2638916" y="785300"/>
          <a:ext cx="2067412" cy="23920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9602"/>
              </a:lnTo>
              <a:lnTo>
                <a:pt x="2067412" y="119602"/>
              </a:lnTo>
              <a:lnTo>
                <a:pt x="2067412" y="239204"/>
              </a:lnTo>
            </a:path>
          </a:pathLst>
        </a:custGeom>
        <a:noFill/>
        <a:ln w="12700" cap="flat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3F63D02-817A-0748-A9B5-8E89017856BD}">
      <dsp:nvSpPr>
        <dsp:cNvPr id="0" name=""/>
        <dsp:cNvSpPr/>
      </dsp:nvSpPr>
      <dsp:spPr>
        <a:xfrm>
          <a:off x="2872425" y="1594040"/>
          <a:ext cx="170860" cy="52397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23972"/>
              </a:lnTo>
              <a:lnTo>
                <a:pt x="170860" y="523972"/>
              </a:lnTo>
            </a:path>
          </a:pathLst>
        </a:custGeom>
        <a:noFill/>
        <a:ln w="127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C5AA051-448B-3244-BCBC-C5B9689D3EB2}">
      <dsp:nvSpPr>
        <dsp:cNvPr id="0" name=""/>
        <dsp:cNvSpPr/>
      </dsp:nvSpPr>
      <dsp:spPr>
        <a:xfrm>
          <a:off x="2638916" y="785300"/>
          <a:ext cx="689137" cy="23920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9602"/>
              </a:lnTo>
              <a:lnTo>
                <a:pt x="689137" y="119602"/>
              </a:lnTo>
              <a:lnTo>
                <a:pt x="689137" y="239204"/>
              </a:lnTo>
            </a:path>
          </a:pathLst>
        </a:custGeom>
        <a:noFill/>
        <a:ln w="12700" cap="flat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62AEF42-4DC8-0D4D-95DC-66877C14997B}">
      <dsp:nvSpPr>
        <dsp:cNvPr id="0" name=""/>
        <dsp:cNvSpPr/>
      </dsp:nvSpPr>
      <dsp:spPr>
        <a:xfrm>
          <a:off x="1494150" y="1594040"/>
          <a:ext cx="170860" cy="52397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23972"/>
              </a:lnTo>
              <a:lnTo>
                <a:pt x="170860" y="523972"/>
              </a:lnTo>
            </a:path>
          </a:pathLst>
        </a:custGeom>
        <a:noFill/>
        <a:ln w="127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3194AB8-9F4A-3B49-8B67-3D16CBF25256}">
      <dsp:nvSpPr>
        <dsp:cNvPr id="0" name=""/>
        <dsp:cNvSpPr/>
      </dsp:nvSpPr>
      <dsp:spPr>
        <a:xfrm>
          <a:off x="1949778" y="785300"/>
          <a:ext cx="689137" cy="239204"/>
        </a:xfrm>
        <a:custGeom>
          <a:avLst/>
          <a:gdLst/>
          <a:ahLst/>
          <a:cxnLst/>
          <a:rect l="0" t="0" r="0" b="0"/>
          <a:pathLst>
            <a:path>
              <a:moveTo>
                <a:pt x="689137" y="0"/>
              </a:moveTo>
              <a:lnTo>
                <a:pt x="689137" y="119602"/>
              </a:lnTo>
              <a:lnTo>
                <a:pt x="0" y="119602"/>
              </a:lnTo>
              <a:lnTo>
                <a:pt x="0" y="239204"/>
              </a:lnTo>
            </a:path>
          </a:pathLst>
        </a:custGeom>
        <a:noFill/>
        <a:ln w="12700" cap="flat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0450CD0-BF1C-8141-9E4F-AFD21CB95CD4}">
      <dsp:nvSpPr>
        <dsp:cNvPr id="0" name=""/>
        <dsp:cNvSpPr/>
      </dsp:nvSpPr>
      <dsp:spPr>
        <a:xfrm>
          <a:off x="115876" y="1594040"/>
          <a:ext cx="170860" cy="52397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23972"/>
              </a:lnTo>
              <a:lnTo>
                <a:pt x="170860" y="523972"/>
              </a:lnTo>
            </a:path>
          </a:pathLst>
        </a:custGeom>
        <a:noFill/>
        <a:ln w="127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44AADAE-613C-954B-9547-6B8A6203E31C}">
      <dsp:nvSpPr>
        <dsp:cNvPr id="0" name=""/>
        <dsp:cNvSpPr/>
      </dsp:nvSpPr>
      <dsp:spPr>
        <a:xfrm>
          <a:off x="571504" y="785300"/>
          <a:ext cx="2067412" cy="239204"/>
        </a:xfrm>
        <a:custGeom>
          <a:avLst/>
          <a:gdLst/>
          <a:ahLst/>
          <a:cxnLst/>
          <a:rect l="0" t="0" r="0" b="0"/>
          <a:pathLst>
            <a:path>
              <a:moveTo>
                <a:pt x="2067412" y="0"/>
              </a:moveTo>
              <a:lnTo>
                <a:pt x="2067412" y="119602"/>
              </a:lnTo>
              <a:lnTo>
                <a:pt x="0" y="119602"/>
              </a:lnTo>
              <a:lnTo>
                <a:pt x="0" y="239204"/>
              </a:lnTo>
            </a:path>
          </a:pathLst>
        </a:custGeom>
        <a:noFill/>
        <a:ln w="12700" cap="flat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96CC031-D6D7-994A-B999-0E5BB5072A38}">
      <dsp:nvSpPr>
        <dsp:cNvPr id="0" name=""/>
        <dsp:cNvSpPr/>
      </dsp:nvSpPr>
      <dsp:spPr>
        <a:xfrm>
          <a:off x="2069381" y="215765"/>
          <a:ext cx="1139070" cy="569535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eduGain Support</a:t>
          </a:r>
          <a:endParaRPr lang="en-US" sz="1800" kern="1200" dirty="0"/>
        </a:p>
      </dsp:txBody>
      <dsp:txXfrm>
        <a:off x="2069381" y="215765"/>
        <a:ext cx="1139070" cy="569535"/>
      </dsp:txXfrm>
    </dsp:sp>
    <dsp:sp modelId="{2340E5F0-EC33-4248-AF40-9B53E5969D4E}">
      <dsp:nvSpPr>
        <dsp:cNvPr id="0" name=""/>
        <dsp:cNvSpPr/>
      </dsp:nvSpPr>
      <dsp:spPr>
        <a:xfrm>
          <a:off x="1969" y="1024504"/>
          <a:ext cx="1139070" cy="569535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SWITCH-AAI</a:t>
          </a:r>
          <a:endParaRPr lang="en-US" sz="1800" kern="1200" dirty="0"/>
        </a:p>
      </dsp:txBody>
      <dsp:txXfrm>
        <a:off x="1969" y="1024504"/>
        <a:ext cx="1139070" cy="569535"/>
      </dsp:txXfrm>
    </dsp:sp>
    <dsp:sp modelId="{EE8C548B-EFE2-7848-B6E8-B97209EC5037}">
      <dsp:nvSpPr>
        <dsp:cNvPr id="0" name=""/>
        <dsp:cNvSpPr/>
      </dsp:nvSpPr>
      <dsp:spPr>
        <a:xfrm>
          <a:off x="286736" y="1833244"/>
          <a:ext cx="1139070" cy="569535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CERN</a:t>
          </a:r>
          <a:endParaRPr lang="en-US" sz="1800" kern="1200" dirty="0"/>
        </a:p>
      </dsp:txBody>
      <dsp:txXfrm>
        <a:off x="286736" y="1833244"/>
        <a:ext cx="1139070" cy="569535"/>
      </dsp:txXfrm>
    </dsp:sp>
    <dsp:sp modelId="{FD83918B-F208-3642-9BF9-0D3DF79E08B8}">
      <dsp:nvSpPr>
        <dsp:cNvPr id="0" name=""/>
        <dsp:cNvSpPr/>
      </dsp:nvSpPr>
      <dsp:spPr>
        <a:xfrm>
          <a:off x="1380243" y="1024504"/>
          <a:ext cx="1139070" cy="569535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err="1" smtClean="0"/>
            <a:t>Incommon</a:t>
          </a:r>
          <a:endParaRPr lang="en-US" sz="1800" kern="1200" dirty="0"/>
        </a:p>
      </dsp:txBody>
      <dsp:txXfrm>
        <a:off x="1380243" y="1024504"/>
        <a:ext cx="1139070" cy="569535"/>
      </dsp:txXfrm>
    </dsp:sp>
    <dsp:sp modelId="{979934C8-527A-E74D-984A-3F3610780CB1}">
      <dsp:nvSpPr>
        <dsp:cNvPr id="0" name=""/>
        <dsp:cNvSpPr/>
      </dsp:nvSpPr>
      <dsp:spPr>
        <a:xfrm>
          <a:off x="1665011" y="1833244"/>
          <a:ext cx="1139070" cy="569535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LIGO </a:t>
          </a:r>
          <a:endParaRPr lang="en-US" sz="1800" kern="1200" dirty="0"/>
        </a:p>
      </dsp:txBody>
      <dsp:txXfrm>
        <a:off x="1665011" y="1833244"/>
        <a:ext cx="1139070" cy="569535"/>
      </dsp:txXfrm>
    </dsp:sp>
    <dsp:sp modelId="{3BBF7826-FFAD-0B49-B301-84F697D9F2A2}">
      <dsp:nvSpPr>
        <dsp:cNvPr id="0" name=""/>
        <dsp:cNvSpPr/>
      </dsp:nvSpPr>
      <dsp:spPr>
        <a:xfrm>
          <a:off x="2758518" y="1024504"/>
          <a:ext cx="1139070" cy="569535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err="1" smtClean="0"/>
            <a:t>SURFconext</a:t>
          </a:r>
          <a:endParaRPr lang="en-US" sz="1800" kern="1200" dirty="0"/>
        </a:p>
      </dsp:txBody>
      <dsp:txXfrm>
        <a:off x="2758518" y="1024504"/>
        <a:ext cx="1139070" cy="569535"/>
      </dsp:txXfrm>
    </dsp:sp>
    <dsp:sp modelId="{40EC0775-F2E9-5249-B683-1D9A8C7C6F31}">
      <dsp:nvSpPr>
        <dsp:cNvPr id="0" name=""/>
        <dsp:cNvSpPr/>
      </dsp:nvSpPr>
      <dsp:spPr>
        <a:xfrm>
          <a:off x="3043286" y="1833244"/>
          <a:ext cx="1139070" cy="569535"/>
        </a:xfrm>
        <a:prstGeom prst="rect">
          <a:avLst/>
        </a:prstGeom>
        <a:solidFill>
          <a:srgbClr val="0080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err="1" smtClean="0"/>
            <a:t>Nikhef</a:t>
          </a:r>
          <a:r>
            <a:rPr lang="en-US" sz="1800" kern="1200" dirty="0" smtClean="0"/>
            <a:t> </a:t>
          </a:r>
          <a:r>
            <a:rPr lang="en-US" sz="1800" kern="1200" dirty="0" err="1" smtClean="0"/>
            <a:t>RCAuth</a:t>
          </a:r>
          <a:endParaRPr lang="en-US" sz="1800" kern="1200" dirty="0"/>
        </a:p>
      </dsp:txBody>
      <dsp:txXfrm>
        <a:off x="3043286" y="1833244"/>
        <a:ext cx="1139070" cy="569535"/>
      </dsp:txXfrm>
    </dsp:sp>
    <dsp:sp modelId="{4F6740F5-D98D-124F-8F0D-45B3E42B3AD3}">
      <dsp:nvSpPr>
        <dsp:cNvPr id="0" name=""/>
        <dsp:cNvSpPr/>
      </dsp:nvSpPr>
      <dsp:spPr>
        <a:xfrm>
          <a:off x="4136793" y="1024504"/>
          <a:ext cx="1139070" cy="569535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IDEM</a:t>
          </a:r>
          <a:endParaRPr lang="en-US" sz="1800" kern="1200" dirty="0"/>
        </a:p>
      </dsp:txBody>
      <dsp:txXfrm>
        <a:off x="4136793" y="1024504"/>
        <a:ext cx="1139070" cy="569535"/>
      </dsp:txXfrm>
    </dsp:sp>
    <dsp:sp modelId="{B7848EB1-A408-0741-8481-87BC6E5ED358}">
      <dsp:nvSpPr>
        <dsp:cNvPr id="0" name=""/>
        <dsp:cNvSpPr/>
      </dsp:nvSpPr>
      <dsp:spPr>
        <a:xfrm>
          <a:off x="4421560" y="1833244"/>
          <a:ext cx="1139070" cy="569535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INFN</a:t>
          </a:r>
          <a:endParaRPr lang="en-US" sz="1800" kern="1200" dirty="0"/>
        </a:p>
      </dsp:txBody>
      <dsp:txXfrm>
        <a:off x="4421560" y="1833244"/>
        <a:ext cx="1139070" cy="569535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44FC2AA-2B26-E245-AF81-09AF97924F4B}">
      <dsp:nvSpPr>
        <dsp:cNvPr id="0" name=""/>
        <dsp:cNvSpPr/>
      </dsp:nvSpPr>
      <dsp:spPr>
        <a:xfrm>
          <a:off x="4250700" y="1594040"/>
          <a:ext cx="170860" cy="52397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23972"/>
              </a:lnTo>
              <a:lnTo>
                <a:pt x="170860" y="523972"/>
              </a:lnTo>
            </a:path>
          </a:pathLst>
        </a:custGeom>
        <a:noFill/>
        <a:ln w="127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E10E885-8017-7049-B22D-A7B49FCB4376}">
      <dsp:nvSpPr>
        <dsp:cNvPr id="0" name=""/>
        <dsp:cNvSpPr/>
      </dsp:nvSpPr>
      <dsp:spPr>
        <a:xfrm>
          <a:off x="2638916" y="785300"/>
          <a:ext cx="2067412" cy="23920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9602"/>
              </a:lnTo>
              <a:lnTo>
                <a:pt x="2067412" y="119602"/>
              </a:lnTo>
              <a:lnTo>
                <a:pt x="2067412" y="239204"/>
              </a:lnTo>
            </a:path>
          </a:pathLst>
        </a:custGeom>
        <a:noFill/>
        <a:ln w="12700" cap="flat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3F63D02-817A-0748-A9B5-8E89017856BD}">
      <dsp:nvSpPr>
        <dsp:cNvPr id="0" name=""/>
        <dsp:cNvSpPr/>
      </dsp:nvSpPr>
      <dsp:spPr>
        <a:xfrm>
          <a:off x="2872425" y="1594040"/>
          <a:ext cx="170860" cy="52397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23972"/>
              </a:lnTo>
              <a:lnTo>
                <a:pt x="170860" y="523972"/>
              </a:lnTo>
            </a:path>
          </a:pathLst>
        </a:custGeom>
        <a:noFill/>
        <a:ln w="127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C5AA051-448B-3244-BCBC-C5B9689D3EB2}">
      <dsp:nvSpPr>
        <dsp:cNvPr id="0" name=""/>
        <dsp:cNvSpPr/>
      </dsp:nvSpPr>
      <dsp:spPr>
        <a:xfrm>
          <a:off x="2638916" y="785300"/>
          <a:ext cx="689137" cy="23920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9602"/>
              </a:lnTo>
              <a:lnTo>
                <a:pt x="689137" y="119602"/>
              </a:lnTo>
              <a:lnTo>
                <a:pt x="689137" y="239204"/>
              </a:lnTo>
            </a:path>
          </a:pathLst>
        </a:custGeom>
        <a:noFill/>
        <a:ln w="12700" cap="flat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62AEF42-4DC8-0D4D-95DC-66877C14997B}">
      <dsp:nvSpPr>
        <dsp:cNvPr id="0" name=""/>
        <dsp:cNvSpPr/>
      </dsp:nvSpPr>
      <dsp:spPr>
        <a:xfrm>
          <a:off x="1494150" y="1594040"/>
          <a:ext cx="170860" cy="52397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23972"/>
              </a:lnTo>
              <a:lnTo>
                <a:pt x="170860" y="523972"/>
              </a:lnTo>
            </a:path>
          </a:pathLst>
        </a:custGeom>
        <a:noFill/>
        <a:ln w="127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3194AB8-9F4A-3B49-8B67-3D16CBF25256}">
      <dsp:nvSpPr>
        <dsp:cNvPr id="0" name=""/>
        <dsp:cNvSpPr/>
      </dsp:nvSpPr>
      <dsp:spPr>
        <a:xfrm>
          <a:off x="1949778" y="785300"/>
          <a:ext cx="689137" cy="239204"/>
        </a:xfrm>
        <a:custGeom>
          <a:avLst/>
          <a:gdLst/>
          <a:ahLst/>
          <a:cxnLst/>
          <a:rect l="0" t="0" r="0" b="0"/>
          <a:pathLst>
            <a:path>
              <a:moveTo>
                <a:pt x="689137" y="0"/>
              </a:moveTo>
              <a:lnTo>
                <a:pt x="689137" y="119602"/>
              </a:lnTo>
              <a:lnTo>
                <a:pt x="0" y="119602"/>
              </a:lnTo>
              <a:lnTo>
                <a:pt x="0" y="239204"/>
              </a:lnTo>
            </a:path>
          </a:pathLst>
        </a:custGeom>
        <a:noFill/>
        <a:ln w="12700" cap="flat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0450CD0-BF1C-8141-9E4F-AFD21CB95CD4}">
      <dsp:nvSpPr>
        <dsp:cNvPr id="0" name=""/>
        <dsp:cNvSpPr/>
      </dsp:nvSpPr>
      <dsp:spPr>
        <a:xfrm>
          <a:off x="115876" y="1594040"/>
          <a:ext cx="170860" cy="52397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23972"/>
              </a:lnTo>
              <a:lnTo>
                <a:pt x="170860" y="523972"/>
              </a:lnTo>
            </a:path>
          </a:pathLst>
        </a:custGeom>
        <a:noFill/>
        <a:ln w="127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44AADAE-613C-954B-9547-6B8A6203E31C}">
      <dsp:nvSpPr>
        <dsp:cNvPr id="0" name=""/>
        <dsp:cNvSpPr/>
      </dsp:nvSpPr>
      <dsp:spPr>
        <a:xfrm>
          <a:off x="571504" y="785300"/>
          <a:ext cx="2067412" cy="239204"/>
        </a:xfrm>
        <a:custGeom>
          <a:avLst/>
          <a:gdLst/>
          <a:ahLst/>
          <a:cxnLst/>
          <a:rect l="0" t="0" r="0" b="0"/>
          <a:pathLst>
            <a:path>
              <a:moveTo>
                <a:pt x="2067412" y="0"/>
              </a:moveTo>
              <a:lnTo>
                <a:pt x="2067412" y="119602"/>
              </a:lnTo>
              <a:lnTo>
                <a:pt x="0" y="119602"/>
              </a:lnTo>
              <a:lnTo>
                <a:pt x="0" y="239204"/>
              </a:lnTo>
            </a:path>
          </a:pathLst>
        </a:custGeom>
        <a:noFill/>
        <a:ln w="12700" cap="flat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96CC031-D6D7-994A-B999-0E5BB5072A38}">
      <dsp:nvSpPr>
        <dsp:cNvPr id="0" name=""/>
        <dsp:cNvSpPr/>
      </dsp:nvSpPr>
      <dsp:spPr>
        <a:xfrm>
          <a:off x="2069381" y="215765"/>
          <a:ext cx="1139070" cy="569535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eduGain Support</a:t>
          </a:r>
          <a:endParaRPr lang="en-US" sz="1800" kern="1200" dirty="0"/>
        </a:p>
      </dsp:txBody>
      <dsp:txXfrm>
        <a:off x="2069381" y="215765"/>
        <a:ext cx="1139070" cy="569535"/>
      </dsp:txXfrm>
    </dsp:sp>
    <dsp:sp modelId="{2340E5F0-EC33-4248-AF40-9B53E5969D4E}">
      <dsp:nvSpPr>
        <dsp:cNvPr id="0" name=""/>
        <dsp:cNvSpPr/>
      </dsp:nvSpPr>
      <dsp:spPr>
        <a:xfrm>
          <a:off x="1969" y="1024504"/>
          <a:ext cx="1139070" cy="569535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SWITCH-AAI</a:t>
          </a:r>
          <a:endParaRPr lang="en-US" sz="1800" kern="1200" dirty="0"/>
        </a:p>
      </dsp:txBody>
      <dsp:txXfrm>
        <a:off x="1969" y="1024504"/>
        <a:ext cx="1139070" cy="569535"/>
      </dsp:txXfrm>
    </dsp:sp>
    <dsp:sp modelId="{EE8C548B-EFE2-7848-B6E8-B97209EC5037}">
      <dsp:nvSpPr>
        <dsp:cNvPr id="0" name=""/>
        <dsp:cNvSpPr/>
      </dsp:nvSpPr>
      <dsp:spPr>
        <a:xfrm>
          <a:off x="286736" y="1833244"/>
          <a:ext cx="1139070" cy="569535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CERN</a:t>
          </a:r>
          <a:endParaRPr lang="en-US" sz="1800" kern="1200" dirty="0"/>
        </a:p>
      </dsp:txBody>
      <dsp:txXfrm>
        <a:off x="286736" y="1833244"/>
        <a:ext cx="1139070" cy="569535"/>
      </dsp:txXfrm>
    </dsp:sp>
    <dsp:sp modelId="{FD83918B-F208-3642-9BF9-0D3DF79E08B8}">
      <dsp:nvSpPr>
        <dsp:cNvPr id="0" name=""/>
        <dsp:cNvSpPr/>
      </dsp:nvSpPr>
      <dsp:spPr>
        <a:xfrm>
          <a:off x="1380243" y="1024504"/>
          <a:ext cx="1139070" cy="569535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err="1" smtClean="0"/>
            <a:t>Incommon</a:t>
          </a:r>
          <a:endParaRPr lang="en-US" sz="1800" kern="1200" dirty="0"/>
        </a:p>
      </dsp:txBody>
      <dsp:txXfrm>
        <a:off x="1380243" y="1024504"/>
        <a:ext cx="1139070" cy="569535"/>
      </dsp:txXfrm>
    </dsp:sp>
    <dsp:sp modelId="{979934C8-527A-E74D-984A-3F3610780CB1}">
      <dsp:nvSpPr>
        <dsp:cNvPr id="0" name=""/>
        <dsp:cNvSpPr/>
      </dsp:nvSpPr>
      <dsp:spPr>
        <a:xfrm>
          <a:off x="1665011" y="1833244"/>
          <a:ext cx="1139070" cy="569535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LIGO </a:t>
          </a:r>
          <a:endParaRPr lang="en-US" sz="1800" kern="1200" dirty="0"/>
        </a:p>
      </dsp:txBody>
      <dsp:txXfrm>
        <a:off x="1665011" y="1833244"/>
        <a:ext cx="1139070" cy="569535"/>
      </dsp:txXfrm>
    </dsp:sp>
    <dsp:sp modelId="{3BBF7826-FFAD-0B49-B301-84F697D9F2A2}">
      <dsp:nvSpPr>
        <dsp:cNvPr id="0" name=""/>
        <dsp:cNvSpPr/>
      </dsp:nvSpPr>
      <dsp:spPr>
        <a:xfrm>
          <a:off x="2758518" y="1024504"/>
          <a:ext cx="1139070" cy="569535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err="1" smtClean="0"/>
            <a:t>SURFconext</a:t>
          </a:r>
          <a:endParaRPr lang="en-US" sz="1800" kern="1200" dirty="0"/>
        </a:p>
      </dsp:txBody>
      <dsp:txXfrm>
        <a:off x="2758518" y="1024504"/>
        <a:ext cx="1139070" cy="569535"/>
      </dsp:txXfrm>
    </dsp:sp>
    <dsp:sp modelId="{40EC0775-F2E9-5249-B683-1D9A8C7C6F31}">
      <dsp:nvSpPr>
        <dsp:cNvPr id="0" name=""/>
        <dsp:cNvSpPr/>
      </dsp:nvSpPr>
      <dsp:spPr>
        <a:xfrm>
          <a:off x="3043286" y="1833244"/>
          <a:ext cx="1139070" cy="569535"/>
        </a:xfrm>
        <a:prstGeom prst="rect">
          <a:avLst/>
        </a:prstGeom>
        <a:solidFill>
          <a:srgbClr val="0080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err="1" smtClean="0"/>
            <a:t>Nikhef</a:t>
          </a:r>
          <a:r>
            <a:rPr lang="en-US" sz="1800" kern="1200" dirty="0" smtClean="0"/>
            <a:t> </a:t>
          </a:r>
          <a:r>
            <a:rPr lang="en-US" sz="1800" kern="1200" dirty="0" err="1" smtClean="0"/>
            <a:t>RCAuth</a:t>
          </a:r>
          <a:endParaRPr lang="en-US" sz="1800" kern="1200" dirty="0"/>
        </a:p>
      </dsp:txBody>
      <dsp:txXfrm>
        <a:off x="3043286" y="1833244"/>
        <a:ext cx="1139070" cy="569535"/>
      </dsp:txXfrm>
    </dsp:sp>
    <dsp:sp modelId="{4F6740F5-D98D-124F-8F0D-45B3E42B3AD3}">
      <dsp:nvSpPr>
        <dsp:cNvPr id="0" name=""/>
        <dsp:cNvSpPr/>
      </dsp:nvSpPr>
      <dsp:spPr>
        <a:xfrm>
          <a:off x="4136793" y="1024504"/>
          <a:ext cx="1139070" cy="569535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IDEM</a:t>
          </a:r>
          <a:endParaRPr lang="en-US" sz="1800" kern="1200" dirty="0"/>
        </a:p>
      </dsp:txBody>
      <dsp:txXfrm>
        <a:off x="4136793" y="1024504"/>
        <a:ext cx="1139070" cy="569535"/>
      </dsp:txXfrm>
    </dsp:sp>
    <dsp:sp modelId="{B7848EB1-A408-0741-8481-87BC6E5ED358}">
      <dsp:nvSpPr>
        <dsp:cNvPr id="0" name=""/>
        <dsp:cNvSpPr/>
      </dsp:nvSpPr>
      <dsp:spPr>
        <a:xfrm>
          <a:off x="4421560" y="1833244"/>
          <a:ext cx="1139070" cy="569535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INFN</a:t>
          </a:r>
          <a:endParaRPr lang="en-US" sz="1800" kern="1200" dirty="0"/>
        </a:p>
      </dsp:txBody>
      <dsp:txXfrm>
        <a:off x="4421560" y="1833244"/>
        <a:ext cx="1139070" cy="569535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44FC2AA-2B26-E245-AF81-09AF97924F4B}">
      <dsp:nvSpPr>
        <dsp:cNvPr id="0" name=""/>
        <dsp:cNvSpPr/>
      </dsp:nvSpPr>
      <dsp:spPr>
        <a:xfrm>
          <a:off x="4250700" y="1594040"/>
          <a:ext cx="170860" cy="52397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23972"/>
              </a:lnTo>
              <a:lnTo>
                <a:pt x="170860" y="523972"/>
              </a:lnTo>
            </a:path>
          </a:pathLst>
        </a:custGeom>
        <a:noFill/>
        <a:ln w="127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E10E885-8017-7049-B22D-A7B49FCB4376}">
      <dsp:nvSpPr>
        <dsp:cNvPr id="0" name=""/>
        <dsp:cNvSpPr/>
      </dsp:nvSpPr>
      <dsp:spPr>
        <a:xfrm>
          <a:off x="2638916" y="785300"/>
          <a:ext cx="2067412" cy="23920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9602"/>
              </a:lnTo>
              <a:lnTo>
                <a:pt x="2067412" y="119602"/>
              </a:lnTo>
              <a:lnTo>
                <a:pt x="2067412" y="239204"/>
              </a:lnTo>
            </a:path>
          </a:pathLst>
        </a:custGeom>
        <a:noFill/>
        <a:ln w="12700" cap="flat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3F63D02-817A-0748-A9B5-8E89017856BD}">
      <dsp:nvSpPr>
        <dsp:cNvPr id="0" name=""/>
        <dsp:cNvSpPr/>
      </dsp:nvSpPr>
      <dsp:spPr>
        <a:xfrm>
          <a:off x="2872425" y="1594040"/>
          <a:ext cx="170860" cy="52397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23972"/>
              </a:lnTo>
              <a:lnTo>
                <a:pt x="170860" y="523972"/>
              </a:lnTo>
            </a:path>
          </a:pathLst>
        </a:custGeom>
        <a:noFill/>
        <a:ln w="127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C5AA051-448B-3244-BCBC-C5B9689D3EB2}">
      <dsp:nvSpPr>
        <dsp:cNvPr id="0" name=""/>
        <dsp:cNvSpPr/>
      </dsp:nvSpPr>
      <dsp:spPr>
        <a:xfrm>
          <a:off x="2638916" y="785300"/>
          <a:ext cx="689137" cy="23920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9602"/>
              </a:lnTo>
              <a:lnTo>
                <a:pt x="689137" y="119602"/>
              </a:lnTo>
              <a:lnTo>
                <a:pt x="689137" y="239204"/>
              </a:lnTo>
            </a:path>
          </a:pathLst>
        </a:custGeom>
        <a:noFill/>
        <a:ln w="12700" cap="flat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62AEF42-4DC8-0D4D-95DC-66877C14997B}">
      <dsp:nvSpPr>
        <dsp:cNvPr id="0" name=""/>
        <dsp:cNvSpPr/>
      </dsp:nvSpPr>
      <dsp:spPr>
        <a:xfrm>
          <a:off x="1494150" y="1594040"/>
          <a:ext cx="170860" cy="52397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23972"/>
              </a:lnTo>
              <a:lnTo>
                <a:pt x="170860" y="523972"/>
              </a:lnTo>
            </a:path>
          </a:pathLst>
        </a:custGeom>
        <a:noFill/>
        <a:ln w="127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3194AB8-9F4A-3B49-8B67-3D16CBF25256}">
      <dsp:nvSpPr>
        <dsp:cNvPr id="0" name=""/>
        <dsp:cNvSpPr/>
      </dsp:nvSpPr>
      <dsp:spPr>
        <a:xfrm>
          <a:off x="1949778" y="785300"/>
          <a:ext cx="689137" cy="239204"/>
        </a:xfrm>
        <a:custGeom>
          <a:avLst/>
          <a:gdLst/>
          <a:ahLst/>
          <a:cxnLst/>
          <a:rect l="0" t="0" r="0" b="0"/>
          <a:pathLst>
            <a:path>
              <a:moveTo>
                <a:pt x="689137" y="0"/>
              </a:moveTo>
              <a:lnTo>
                <a:pt x="689137" y="119602"/>
              </a:lnTo>
              <a:lnTo>
                <a:pt x="0" y="119602"/>
              </a:lnTo>
              <a:lnTo>
                <a:pt x="0" y="239204"/>
              </a:lnTo>
            </a:path>
          </a:pathLst>
        </a:custGeom>
        <a:noFill/>
        <a:ln w="12700" cap="flat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0450CD0-BF1C-8141-9E4F-AFD21CB95CD4}">
      <dsp:nvSpPr>
        <dsp:cNvPr id="0" name=""/>
        <dsp:cNvSpPr/>
      </dsp:nvSpPr>
      <dsp:spPr>
        <a:xfrm>
          <a:off x="115876" y="1594040"/>
          <a:ext cx="170860" cy="52397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23972"/>
              </a:lnTo>
              <a:lnTo>
                <a:pt x="170860" y="523972"/>
              </a:lnTo>
            </a:path>
          </a:pathLst>
        </a:custGeom>
        <a:noFill/>
        <a:ln w="127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44AADAE-613C-954B-9547-6B8A6203E31C}">
      <dsp:nvSpPr>
        <dsp:cNvPr id="0" name=""/>
        <dsp:cNvSpPr/>
      </dsp:nvSpPr>
      <dsp:spPr>
        <a:xfrm>
          <a:off x="571504" y="785300"/>
          <a:ext cx="2067412" cy="239204"/>
        </a:xfrm>
        <a:custGeom>
          <a:avLst/>
          <a:gdLst/>
          <a:ahLst/>
          <a:cxnLst/>
          <a:rect l="0" t="0" r="0" b="0"/>
          <a:pathLst>
            <a:path>
              <a:moveTo>
                <a:pt x="2067412" y="0"/>
              </a:moveTo>
              <a:lnTo>
                <a:pt x="2067412" y="119602"/>
              </a:lnTo>
              <a:lnTo>
                <a:pt x="0" y="119602"/>
              </a:lnTo>
              <a:lnTo>
                <a:pt x="0" y="239204"/>
              </a:lnTo>
            </a:path>
          </a:pathLst>
        </a:custGeom>
        <a:noFill/>
        <a:ln w="12700" cap="flat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96CC031-D6D7-994A-B999-0E5BB5072A38}">
      <dsp:nvSpPr>
        <dsp:cNvPr id="0" name=""/>
        <dsp:cNvSpPr/>
      </dsp:nvSpPr>
      <dsp:spPr>
        <a:xfrm>
          <a:off x="2069381" y="215765"/>
          <a:ext cx="1139070" cy="569535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eduGain Support</a:t>
          </a:r>
          <a:endParaRPr lang="en-US" sz="1800" kern="1200" dirty="0"/>
        </a:p>
      </dsp:txBody>
      <dsp:txXfrm>
        <a:off x="2069381" y="215765"/>
        <a:ext cx="1139070" cy="569535"/>
      </dsp:txXfrm>
    </dsp:sp>
    <dsp:sp modelId="{2340E5F0-EC33-4248-AF40-9B53E5969D4E}">
      <dsp:nvSpPr>
        <dsp:cNvPr id="0" name=""/>
        <dsp:cNvSpPr/>
      </dsp:nvSpPr>
      <dsp:spPr>
        <a:xfrm>
          <a:off x="1969" y="1024504"/>
          <a:ext cx="1139070" cy="569535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SWITCH-AAI</a:t>
          </a:r>
          <a:endParaRPr lang="en-US" sz="1800" kern="1200" dirty="0"/>
        </a:p>
      </dsp:txBody>
      <dsp:txXfrm>
        <a:off x="1969" y="1024504"/>
        <a:ext cx="1139070" cy="569535"/>
      </dsp:txXfrm>
    </dsp:sp>
    <dsp:sp modelId="{EE8C548B-EFE2-7848-B6E8-B97209EC5037}">
      <dsp:nvSpPr>
        <dsp:cNvPr id="0" name=""/>
        <dsp:cNvSpPr/>
      </dsp:nvSpPr>
      <dsp:spPr>
        <a:xfrm>
          <a:off x="286736" y="1833244"/>
          <a:ext cx="1139070" cy="569535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CERN</a:t>
          </a:r>
          <a:endParaRPr lang="en-US" sz="1800" kern="1200" dirty="0"/>
        </a:p>
      </dsp:txBody>
      <dsp:txXfrm>
        <a:off x="286736" y="1833244"/>
        <a:ext cx="1139070" cy="569535"/>
      </dsp:txXfrm>
    </dsp:sp>
    <dsp:sp modelId="{FD83918B-F208-3642-9BF9-0D3DF79E08B8}">
      <dsp:nvSpPr>
        <dsp:cNvPr id="0" name=""/>
        <dsp:cNvSpPr/>
      </dsp:nvSpPr>
      <dsp:spPr>
        <a:xfrm>
          <a:off x="1380243" y="1024504"/>
          <a:ext cx="1139070" cy="569535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err="1" smtClean="0"/>
            <a:t>Incommon</a:t>
          </a:r>
          <a:endParaRPr lang="en-US" sz="1800" kern="1200" dirty="0"/>
        </a:p>
      </dsp:txBody>
      <dsp:txXfrm>
        <a:off x="1380243" y="1024504"/>
        <a:ext cx="1139070" cy="569535"/>
      </dsp:txXfrm>
    </dsp:sp>
    <dsp:sp modelId="{979934C8-527A-E74D-984A-3F3610780CB1}">
      <dsp:nvSpPr>
        <dsp:cNvPr id="0" name=""/>
        <dsp:cNvSpPr/>
      </dsp:nvSpPr>
      <dsp:spPr>
        <a:xfrm>
          <a:off x="1665011" y="1833244"/>
          <a:ext cx="1139070" cy="569535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LIGO </a:t>
          </a:r>
          <a:endParaRPr lang="en-US" sz="1800" kern="1200" dirty="0"/>
        </a:p>
      </dsp:txBody>
      <dsp:txXfrm>
        <a:off x="1665011" y="1833244"/>
        <a:ext cx="1139070" cy="569535"/>
      </dsp:txXfrm>
    </dsp:sp>
    <dsp:sp modelId="{3BBF7826-FFAD-0B49-B301-84F697D9F2A2}">
      <dsp:nvSpPr>
        <dsp:cNvPr id="0" name=""/>
        <dsp:cNvSpPr/>
      </dsp:nvSpPr>
      <dsp:spPr>
        <a:xfrm>
          <a:off x="2758518" y="1024504"/>
          <a:ext cx="1139070" cy="569535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err="1" smtClean="0"/>
            <a:t>SURFconext</a:t>
          </a:r>
          <a:endParaRPr lang="en-US" sz="1800" kern="1200" dirty="0"/>
        </a:p>
      </dsp:txBody>
      <dsp:txXfrm>
        <a:off x="2758518" y="1024504"/>
        <a:ext cx="1139070" cy="569535"/>
      </dsp:txXfrm>
    </dsp:sp>
    <dsp:sp modelId="{40EC0775-F2E9-5249-B683-1D9A8C7C6F31}">
      <dsp:nvSpPr>
        <dsp:cNvPr id="0" name=""/>
        <dsp:cNvSpPr/>
      </dsp:nvSpPr>
      <dsp:spPr>
        <a:xfrm>
          <a:off x="3043286" y="1833244"/>
          <a:ext cx="1139070" cy="569535"/>
        </a:xfrm>
        <a:prstGeom prst="rect">
          <a:avLst/>
        </a:prstGeom>
        <a:solidFill>
          <a:srgbClr val="0080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err="1" smtClean="0"/>
            <a:t>Nikhef</a:t>
          </a:r>
          <a:r>
            <a:rPr lang="en-US" sz="1800" kern="1200" dirty="0" smtClean="0"/>
            <a:t> </a:t>
          </a:r>
          <a:r>
            <a:rPr lang="en-US" sz="1800" kern="1200" dirty="0" err="1" smtClean="0"/>
            <a:t>RCAuth</a:t>
          </a:r>
          <a:endParaRPr lang="en-US" sz="1800" kern="1200" dirty="0"/>
        </a:p>
      </dsp:txBody>
      <dsp:txXfrm>
        <a:off x="3043286" y="1833244"/>
        <a:ext cx="1139070" cy="569535"/>
      </dsp:txXfrm>
    </dsp:sp>
    <dsp:sp modelId="{4F6740F5-D98D-124F-8F0D-45B3E42B3AD3}">
      <dsp:nvSpPr>
        <dsp:cNvPr id="0" name=""/>
        <dsp:cNvSpPr/>
      </dsp:nvSpPr>
      <dsp:spPr>
        <a:xfrm>
          <a:off x="4136793" y="1024504"/>
          <a:ext cx="1139070" cy="569535"/>
        </a:xfrm>
        <a:prstGeom prst="rect">
          <a:avLst/>
        </a:prstGeom>
        <a:solidFill>
          <a:srgbClr val="0080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IDEM</a:t>
          </a:r>
          <a:endParaRPr lang="en-US" sz="1800" kern="1200" dirty="0"/>
        </a:p>
      </dsp:txBody>
      <dsp:txXfrm>
        <a:off x="4136793" y="1024504"/>
        <a:ext cx="1139070" cy="569535"/>
      </dsp:txXfrm>
    </dsp:sp>
    <dsp:sp modelId="{B7848EB1-A408-0741-8481-87BC6E5ED358}">
      <dsp:nvSpPr>
        <dsp:cNvPr id="0" name=""/>
        <dsp:cNvSpPr/>
      </dsp:nvSpPr>
      <dsp:spPr>
        <a:xfrm>
          <a:off x="4421560" y="1833244"/>
          <a:ext cx="1139070" cy="569535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INFN</a:t>
          </a:r>
          <a:endParaRPr lang="en-US" sz="1800" kern="1200" dirty="0"/>
        </a:p>
      </dsp:txBody>
      <dsp:txXfrm>
        <a:off x="4421560" y="1833244"/>
        <a:ext cx="1139070" cy="569535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44FC2AA-2B26-E245-AF81-09AF97924F4B}">
      <dsp:nvSpPr>
        <dsp:cNvPr id="0" name=""/>
        <dsp:cNvSpPr/>
      </dsp:nvSpPr>
      <dsp:spPr>
        <a:xfrm>
          <a:off x="4250700" y="1594040"/>
          <a:ext cx="170860" cy="52397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23972"/>
              </a:lnTo>
              <a:lnTo>
                <a:pt x="170860" y="523972"/>
              </a:lnTo>
            </a:path>
          </a:pathLst>
        </a:custGeom>
        <a:noFill/>
        <a:ln w="127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E10E885-8017-7049-B22D-A7B49FCB4376}">
      <dsp:nvSpPr>
        <dsp:cNvPr id="0" name=""/>
        <dsp:cNvSpPr/>
      </dsp:nvSpPr>
      <dsp:spPr>
        <a:xfrm>
          <a:off x="2638916" y="785300"/>
          <a:ext cx="2067412" cy="23920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9602"/>
              </a:lnTo>
              <a:lnTo>
                <a:pt x="2067412" y="119602"/>
              </a:lnTo>
              <a:lnTo>
                <a:pt x="2067412" y="239204"/>
              </a:lnTo>
            </a:path>
          </a:pathLst>
        </a:custGeom>
        <a:noFill/>
        <a:ln w="12700" cap="flat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3F63D02-817A-0748-A9B5-8E89017856BD}">
      <dsp:nvSpPr>
        <dsp:cNvPr id="0" name=""/>
        <dsp:cNvSpPr/>
      </dsp:nvSpPr>
      <dsp:spPr>
        <a:xfrm>
          <a:off x="2872425" y="1594040"/>
          <a:ext cx="170860" cy="52397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23972"/>
              </a:lnTo>
              <a:lnTo>
                <a:pt x="170860" y="523972"/>
              </a:lnTo>
            </a:path>
          </a:pathLst>
        </a:custGeom>
        <a:noFill/>
        <a:ln w="127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C5AA051-448B-3244-BCBC-C5B9689D3EB2}">
      <dsp:nvSpPr>
        <dsp:cNvPr id="0" name=""/>
        <dsp:cNvSpPr/>
      </dsp:nvSpPr>
      <dsp:spPr>
        <a:xfrm>
          <a:off x="2638916" y="785300"/>
          <a:ext cx="689137" cy="23920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9602"/>
              </a:lnTo>
              <a:lnTo>
                <a:pt x="689137" y="119602"/>
              </a:lnTo>
              <a:lnTo>
                <a:pt x="689137" y="239204"/>
              </a:lnTo>
            </a:path>
          </a:pathLst>
        </a:custGeom>
        <a:noFill/>
        <a:ln w="12700" cap="flat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62AEF42-4DC8-0D4D-95DC-66877C14997B}">
      <dsp:nvSpPr>
        <dsp:cNvPr id="0" name=""/>
        <dsp:cNvSpPr/>
      </dsp:nvSpPr>
      <dsp:spPr>
        <a:xfrm>
          <a:off x="1494150" y="1594040"/>
          <a:ext cx="170860" cy="52397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23972"/>
              </a:lnTo>
              <a:lnTo>
                <a:pt x="170860" y="523972"/>
              </a:lnTo>
            </a:path>
          </a:pathLst>
        </a:custGeom>
        <a:noFill/>
        <a:ln w="127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3194AB8-9F4A-3B49-8B67-3D16CBF25256}">
      <dsp:nvSpPr>
        <dsp:cNvPr id="0" name=""/>
        <dsp:cNvSpPr/>
      </dsp:nvSpPr>
      <dsp:spPr>
        <a:xfrm>
          <a:off x="1949778" y="785300"/>
          <a:ext cx="689137" cy="239204"/>
        </a:xfrm>
        <a:custGeom>
          <a:avLst/>
          <a:gdLst/>
          <a:ahLst/>
          <a:cxnLst/>
          <a:rect l="0" t="0" r="0" b="0"/>
          <a:pathLst>
            <a:path>
              <a:moveTo>
                <a:pt x="689137" y="0"/>
              </a:moveTo>
              <a:lnTo>
                <a:pt x="689137" y="119602"/>
              </a:lnTo>
              <a:lnTo>
                <a:pt x="0" y="119602"/>
              </a:lnTo>
              <a:lnTo>
                <a:pt x="0" y="239204"/>
              </a:lnTo>
            </a:path>
          </a:pathLst>
        </a:custGeom>
        <a:noFill/>
        <a:ln w="12700" cap="flat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0450CD0-BF1C-8141-9E4F-AFD21CB95CD4}">
      <dsp:nvSpPr>
        <dsp:cNvPr id="0" name=""/>
        <dsp:cNvSpPr/>
      </dsp:nvSpPr>
      <dsp:spPr>
        <a:xfrm>
          <a:off x="115876" y="1594040"/>
          <a:ext cx="170860" cy="52397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23972"/>
              </a:lnTo>
              <a:lnTo>
                <a:pt x="170860" y="523972"/>
              </a:lnTo>
            </a:path>
          </a:pathLst>
        </a:custGeom>
        <a:noFill/>
        <a:ln w="127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44AADAE-613C-954B-9547-6B8A6203E31C}">
      <dsp:nvSpPr>
        <dsp:cNvPr id="0" name=""/>
        <dsp:cNvSpPr/>
      </dsp:nvSpPr>
      <dsp:spPr>
        <a:xfrm>
          <a:off x="571504" y="785300"/>
          <a:ext cx="2067412" cy="239204"/>
        </a:xfrm>
        <a:custGeom>
          <a:avLst/>
          <a:gdLst/>
          <a:ahLst/>
          <a:cxnLst/>
          <a:rect l="0" t="0" r="0" b="0"/>
          <a:pathLst>
            <a:path>
              <a:moveTo>
                <a:pt x="2067412" y="0"/>
              </a:moveTo>
              <a:lnTo>
                <a:pt x="2067412" y="119602"/>
              </a:lnTo>
              <a:lnTo>
                <a:pt x="0" y="119602"/>
              </a:lnTo>
              <a:lnTo>
                <a:pt x="0" y="239204"/>
              </a:lnTo>
            </a:path>
          </a:pathLst>
        </a:custGeom>
        <a:noFill/>
        <a:ln w="12700" cap="flat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96CC031-D6D7-994A-B999-0E5BB5072A38}">
      <dsp:nvSpPr>
        <dsp:cNvPr id="0" name=""/>
        <dsp:cNvSpPr/>
      </dsp:nvSpPr>
      <dsp:spPr>
        <a:xfrm>
          <a:off x="2069381" y="215765"/>
          <a:ext cx="1139070" cy="569535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eduGain Support</a:t>
          </a:r>
          <a:endParaRPr lang="en-US" sz="1800" kern="1200" dirty="0"/>
        </a:p>
      </dsp:txBody>
      <dsp:txXfrm>
        <a:off x="2069381" y="215765"/>
        <a:ext cx="1139070" cy="569535"/>
      </dsp:txXfrm>
    </dsp:sp>
    <dsp:sp modelId="{2340E5F0-EC33-4248-AF40-9B53E5969D4E}">
      <dsp:nvSpPr>
        <dsp:cNvPr id="0" name=""/>
        <dsp:cNvSpPr/>
      </dsp:nvSpPr>
      <dsp:spPr>
        <a:xfrm>
          <a:off x="1969" y="1024504"/>
          <a:ext cx="1139070" cy="569535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SWITCH-AAI</a:t>
          </a:r>
          <a:endParaRPr lang="en-US" sz="1800" kern="1200" dirty="0"/>
        </a:p>
      </dsp:txBody>
      <dsp:txXfrm>
        <a:off x="1969" y="1024504"/>
        <a:ext cx="1139070" cy="569535"/>
      </dsp:txXfrm>
    </dsp:sp>
    <dsp:sp modelId="{EE8C548B-EFE2-7848-B6E8-B97209EC5037}">
      <dsp:nvSpPr>
        <dsp:cNvPr id="0" name=""/>
        <dsp:cNvSpPr/>
      </dsp:nvSpPr>
      <dsp:spPr>
        <a:xfrm>
          <a:off x="286736" y="1833244"/>
          <a:ext cx="1139070" cy="569535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CERN</a:t>
          </a:r>
          <a:endParaRPr lang="en-US" sz="1800" kern="1200" dirty="0"/>
        </a:p>
      </dsp:txBody>
      <dsp:txXfrm>
        <a:off x="286736" y="1833244"/>
        <a:ext cx="1139070" cy="569535"/>
      </dsp:txXfrm>
    </dsp:sp>
    <dsp:sp modelId="{FD83918B-F208-3642-9BF9-0D3DF79E08B8}">
      <dsp:nvSpPr>
        <dsp:cNvPr id="0" name=""/>
        <dsp:cNvSpPr/>
      </dsp:nvSpPr>
      <dsp:spPr>
        <a:xfrm>
          <a:off x="1380243" y="1024504"/>
          <a:ext cx="1139070" cy="569535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err="1" smtClean="0"/>
            <a:t>Incommon</a:t>
          </a:r>
          <a:endParaRPr lang="en-US" sz="1800" kern="1200" dirty="0"/>
        </a:p>
      </dsp:txBody>
      <dsp:txXfrm>
        <a:off x="1380243" y="1024504"/>
        <a:ext cx="1139070" cy="569535"/>
      </dsp:txXfrm>
    </dsp:sp>
    <dsp:sp modelId="{979934C8-527A-E74D-984A-3F3610780CB1}">
      <dsp:nvSpPr>
        <dsp:cNvPr id="0" name=""/>
        <dsp:cNvSpPr/>
      </dsp:nvSpPr>
      <dsp:spPr>
        <a:xfrm>
          <a:off x="1665011" y="1833244"/>
          <a:ext cx="1139070" cy="569535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LIGO </a:t>
          </a:r>
          <a:endParaRPr lang="en-US" sz="1800" kern="1200" dirty="0"/>
        </a:p>
      </dsp:txBody>
      <dsp:txXfrm>
        <a:off x="1665011" y="1833244"/>
        <a:ext cx="1139070" cy="569535"/>
      </dsp:txXfrm>
    </dsp:sp>
    <dsp:sp modelId="{3BBF7826-FFAD-0B49-B301-84F697D9F2A2}">
      <dsp:nvSpPr>
        <dsp:cNvPr id="0" name=""/>
        <dsp:cNvSpPr/>
      </dsp:nvSpPr>
      <dsp:spPr>
        <a:xfrm>
          <a:off x="2758518" y="1024504"/>
          <a:ext cx="1139070" cy="569535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err="1" smtClean="0"/>
            <a:t>SURFconext</a:t>
          </a:r>
          <a:endParaRPr lang="en-US" sz="1800" kern="1200" dirty="0"/>
        </a:p>
      </dsp:txBody>
      <dsp:txXfrm>
        <a:off x="2758518" y="1024504"/>
        <a:ext cx="1139070" cy="569535"/>
      </dsp:txXfrm>
    </dsp:sp>
    <dsp:sp modelId="{40EC0775-F2E9-5249-B683-1D9A8C7C6F31}">
      <dsp:nvSpPr>
        <dsp:cNvPr id="0" name=""/>
        <dsp:cNvSpPr/>
      </dsp:nvSpPr>
      <dsp:spPr>
        <a:xfrm>
          <a:off x="3043286" y="1833244"/>
          <a:ext cx="1139070" cy="569535"/>
        </a:xfrm>
        <a:prstGeom prst="rect">
          <a:avLst/>
        </a:prstGeom>
        <a:solidFill>
          <a:srgbClr val="0080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err="1" smtClean="0"/>
            <a:t>Nikhef</a:t>
          </a:r>
          <a:r>
            <a:rPr lang="en-US" sz="1800" kern="1200" dirty="0" smtClean="0"/>
            <a:t> </a:t>
          </a:r>
          <a:r>
            <a:rPr lang="en-US" sz="1800" kern="1200" dirty="0" err="1" smtClean="0"/>
            <a:t>RCAuth</a:t>
          </a:r>
          <a:endParaRPr lang="en-US" sz="1800" kern="1200" dirty="0"/>
        </a:p>
      </dsp:txBody>
      <dsp:txXfrm>
        <a:off x="3043286" y="1833244"/>
        <a:ext cx="1139070" cy="569535"/>
      </dsp:txXfrm>
    </dsp:sp>
    <dsp:sp modelId="{4F6740F5-D98D-124F-8F0D-45B3E42B3AD3}">
      <dsp:nvSpPr>
        <dsp:cNvPr id="0" name=""/>
        <dsp:cNvSpPr/>
      </dsp:nvSpPr>
      <dsp:spPr>
        <a:xfrm>
          <a:off x="4136793" y="1024504"/>
          <a:ext cx="1139070" cy="569535"/>
        </a:xfrm>
        <a:prstGeom prst="rect">
          <a:avLst/>
        </a:prstGeom>
        <a:solidFill>
          <a:srgbClr val="0080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IDEM</a:t>
          </a:r>
          <a:endParaRPr lang="en-US" sz="1800" kern="1200" dirty="0"/>
        </a:p>
      </dsp:txBody>
      <dsp:txXfrm>
        <a:off x="4136793" y="1024504"/>
        <a:ext cx="1139070" cy="569535"/>
      </dsp:txXfrm>
    </dsp:sp>
    <dsp:sp modelId="{B7848EB1-A408-0741-8481-87BC6E5ED358}">
      <dsp:nvSpPr>
        <dsp:cNvPr id="0" name=""/>
        <dsp:cNvSpPr/>
      </dsp:nvSpPr>
      <dsp:spPr>
        <a:xfrm>
          <a:off x="4421560" y="1833244"/>
          <a:ext cx="1139070" cy="569535"/>
        </a:xfrm>
        <a:prstGeom prst="rect">
          <a:avLst/>
        </a:prstGeom>
        <a:solidFill>
          <a:srgbClr val="0080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INFN</a:t>
          </a:r>
          <a:endParaRPr lang="en-US" sz="1800" kern="1200" dirty="0"/>
        </a:p>
      </dsp:txBody>
      <dsp:txXfrm>
        <a:off x="4421560" y="1833244"/>
        <a:ext cx="1139070" cy="569535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44FC2AA-2B26-E245-AF81-09AF97924F4B}">
      <dsp:nvSpPr>
        <dsp:cNvPr id="0" name=""/>
        <dsp:cNvSpPr/>
      </dsp:nvSpPr>
      <dsp:spPr>
        <a:xfrm>
          <a:off x="4250700" y="1594040"/>
          <a:ext cx="170860" cy="52397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23972"/>
              </a:lnTo>
              <a:lnTo>
                <a:pt x="170860" y="523972"/>
              </a:lnTo>
            </a:path>
          </a:pathLst>
        </a:custGeom>
        <a:noFill/>
        <a:ln w="127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E10E885-8017-7049-B22D-A7B49FCB4376}">
      <dsp:nvSpPr>
        <dsp:cNvPr id="0" name=""/>
        <dsp:cNvSpPr/>
      </dsp:nvSpPr>
      <dsp:spPr>
        <a:xfrm>
          <a:off x="2638916" y="785300"/>
          <a:ext cx="2067412" cy="23920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9602"/>
              </a:lnTo>
              <a:lnTo>
                <a:pt x="2067412" y="119602"/>
              </a:lnTo>
              <a:lnTo>
                <a:pt x="2067412" y="239204"/>
              </a:lnTo>
            </a:path>
          </a:pathLst>
        </a:custGeom>
        <a:noFill/>
        <a:ln w="12700" cap="flat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3F63D02-817A-0748-A9B5-8E89017856BD}">
      <dsp:nvSpPr>
        <dsp:cNvPr id="0" name=""/>
        <dsp:cNvSpPr/>
      </dsp:nvSpPr>
      <dsp:spPr>
        <a:xfrm>
          <a:off x="2872425" y="1594040"/>
          <a:ext cx="170860" cy="52397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23972"/>
              </a:lnTo>
              <a:lnTo>
                <a:pt x="170860" y="523972"/>
              </a:lnTo>
            </a:path>
          </a:pathLst>
        </a:custGeom>
        <a:noFill/>
        <a:ln w="127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C5AA051-448B-3244-BCBC-C5B9689D3EB2}">
      <dsp:nvSpPr>
        <dsp:cNvPr id="0" name=""/>
        <dsp:cNvSpPr/>
      </dsp:nvSpPr>
      <dsp:spPr>
        <a:xfrm>
          <a:off x="2638916" y="785300"/>
          <a:ext cx="689137" cy="23920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9602"/>
              </a:lnTo>
              <a:lnTo>
                <a:pt x="689137" y="119602"/>
              </a:lnTo>
              <a:lnTo>
                <a:pt x="689137" y="239204"/>
              </a:lnTo>
            </a:path>
          </a:pathLst>
        </a:custGeom>
        <a:noFill/>
        <a:ln w="12700" cap="flat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62AEF42-4DC8-0D4D-95DC-66877C14997B}">
      <dsp:nvSpPr>
        <dsp:cNvPr id="0" name=""/>
        <dsp:cNvSpPr/>
      </dsp:nvSpPr>
      <dsp:spPr>
        <a:xfrm>
          <a:off x="1494150" y="1594040"/>
          <a:ext cx="170860" cy="52397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23972"/>
              </a:lnTo>
              <a:lnTo>
                <a:pt x="170860" y="523972"/>
              </a:lnTo>
            </a:path>
          </a:pathLst>
        </a:custGeom>
        <a:noFill/>
        <a:ln w="127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3194AB8-9F4A-3B49-8B67-3D16CBF25256}">
      <dsp:nvSpPr>
        <dsp:cNvPr id="0" name=""/>
        <dsp:cNvSpPr/>
      </dsp:nvSpPr>
      <dsp:spPr>
        <a:xfrm>
          <a:off x="1949778" y="785300"/>
          <a:ext cx="689137" cy="239204"/>
        </a:xfrm>
        <a:custGeom>
          <a:avLst/>
          <a:gdLst/>
          <a:ahLst/>
          <a:cxnLst/>
          <a:rect l="0" t="0" r="0" b="0"/>
          <a:pathLst>
            <a:path>
              <a:moveTo>
                <a:pt x="689137" y="0"/>
              </a:moveTo>
              <a:lnTo>
                <a:pt x="689137" y="119602"/>
              </a:lnTo>
              <a:lnTo>
                <a:pt x="0" y="119602"/>
              </a:lnTo>
              <a:lnTo>
                <a:pt x="0" y="239204"/>
              </a:lnTo>
            </a:path>
          </a:pathLst>
        </a:custGeom>
        <a:noFill/>
        <a:ln w="12700" cap="flat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0450CD0-BF1C-8141-9E4F-AFD21CB95CD4}">
      <dsp:nvSpPr>
        <dsp:cNvPr id="0" name=""/>
        <dsp:cNvSpPr/>
      </dsp:nvSpPr>
      <dsp:spPr>
        <a:xfrm>
          <a:off x="115876" y="1594040"/>
          <a:ext cx="170860" cy="52397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23972"/>
              </a:lnTo>
              <a:lnTo>
                <a:pt x="170860" y="523972"/>
              </a:lnTo>
            </a:path>
          </a:pathLst>
        </a:custGeom>
        <a:noFill/>
        <a:ln w="127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44AADAE-613C-954B-9547-6B8A6203E31C}">
      <dsp:nvSpPr>
        <dsp:cNvPr id="0" name=""/>
        <dsp:cNvSpPr/>
      </dsp:nvSpPr>
      <dsp:spPr>
        <a:xfrm>
          <a:off x="571504" y="785300"/>
          <a:ext cx="2067412" cy="239204"/>
        </a:xfrm>
        <a:custGeom>
          <a:avLst/>
          <a:gdLst/>
          <a:ahLst/>
          <a:cxnLst/>
          <a:rect l="0" t="0" r="0" b="0"/>
          <a:pathLst>
            <a:path>
              <a:moveTo>
                <a:pt x="2067412" y="0"/>
              </a:moveTo>
              <a:lnTo>
                <a:pt x="2067412" y="119602"/>
              </a:lnTo>
              <a:lnTo>
                <a:pt x="0" y="119602"/>
              </a:lnTo>
              <a:lnTo>
                <a:pt x="0" y="239204"/>
              </a:lnTo>
            </a:path>
          </a:pathLst>
        </a:custGeom>
        <a:noFill/>
        <a:ln w="12700" cap="flat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96CC031-D6D7-994A-B999-0E5BB5072A38}">
      <dsp:nvSpPr>
        <dsp:cNvPr id="0" name=""/>
        <dsp:cNvSpPr/>
      </dsp:nvSpPr>
      <dsp:spPr>
        <a:xfrm>
          <a:off x="2069381" y="215765"/>
          <a:ext cx="1139070" cy="569535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eduGain Support</a:t>
          </a:r>
          <a:endParaRPr lang="en-US" sz="1800" kern="1200" dirty="0"/>
        </a:p>
      </dsp:txBody>
      <dsp:txXfrm>
        <a:off x="2069381" y="215765"/>
        <a:ext cx="1139070" cy="569535"/>
      </dsp:txXfrm>
    </dsp:sp>
    <dsp:sp modelId="{2340E5F0-EC33-4248-AF40-9B53E5969D4E}">
      <dsp:nvSpPr>
        <dsp:cNvPr id="0" name=""/>
        <dsp:cNvSpPr/>
      </dsp:nvSpPr>
      <dsp:spPr>
        <a:xfrm>
          <a:off x="1969" y="1024504"/>
          <a:ext cx="1139070" cy="569535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SWITCH-AAI</a:t>
          </a:r>
          <a:endParaRPr lang="en-US" sz="1800" kern="1200" dirty="0"/>
        </a:p>
      </dsp:txBody>
      <dsp:txXfrm>
        <a:off x="1969" y="1024504"/>
        <a:ext cx="1139070" cy="569535"/>
      </dsp:txXfrm>
    </dsp:sp>
    <dsp:sp modelId="{EE8C548B-EFE2-7848-B6E8-B97209EC5037}">
      <dsp:nvSpPr>
        <dsp:cNvPr id="0" name=""/>
        <dsp:cNvSpPr/>
      </dsp:nvSpPr>
      <dsp:spPr>
        <a:xfrm>
          <a:off x="286736" y="1833244"/>
          <a:ext cx="1139070" cy="569535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CERN</a:t>
          </a:r>
          <a:endParaRPr lang="en-US" sz="1800" kern="1200" dirty="0"/>
        </a:p>
      </dsp:txBody>
      <dsp:txXfrm>
        <a:off x="286736" y="1833244"/>
        <a:ext cx="1139070" cy="569535"/>
      </dsp:txXfrm>
    </dsp:sp>
    <dsp:sp modelId="{FD83918B-F208-3642-9BF9-0D3DF79E08B8}">
      <dsp:nvSpPr>
        <dsp:cNvPr id="0" name=""/>
        <dsp:cNvSpPr/>
      </dsp:nvSpPr>
      <dsp:spPr>
        <a:xfrm>
          <a:off x="1380243" y="1024504"/>
          <a:ext cx="1139070" cy="569535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err="1" smtClean="0"/>
            <a:t>Incommon</a:t>
          </a:r>
          <a:endParaRPr lang="en-US" sz="1800" kern="1200" dirty="0"/>
        </a:p>
      </dsp:txBody>
      <dsp:txXfrm>
        <a:off x="1380243" y="1024504"/>
        <a:ext cx="1139070" cy="569535"/>
      </dsp:txXfrm>
    </dsp:sp>
    <dsp:sp modelId="{979934C8-527A-E74D-984A-3F3610780CB1}">
      <dsp:nvSpPr>
        <dsp:cNvPr id="0" name=""/>
        <dsp:cNvSpPr/>
      </dsp:nvSpPr>
      <dsp:spPr>
        <a:xfrm>
          <a:off x="1665011" y="1833244"/>
          <a:ext cx="1139070" cy="569535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LIGO </a:t>
          </a:r>
          <a:endParaRPr lang="en-US" sz="1800" kern="1200" dirty="0"/>
        </a:p>
      </dsp:txBody>
      <dsp:txXfrm>
        <a:off x="1665011" y="1833244"/>
        <a:ext cx="1139070" cy="569535"/>
      </dsp:txXfrm>
    </dsp:sp>
    <dsp:sp modelId="{3BBF7826-FFAD-0B49-B301-84F697D9F2A2}">
      <dsp:nvSpPr>
        <dsp:cNvPr id="0" name=""/>
        <dsp:cNvSpPr/>
      </dsp:nvSpPr>
      <dsp:spPr>
        <a:xfrm>
          <a:off x="2758518" y="1024504"/>
          <a:ext cx="1139070" cy="569535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err="1" smtClean="0"/>
            <a:t>SURFconext</a:t>
          </a:r>
          <a:endParaRPr lang="en-US" sz="1800" kern="1200" dirty="0"/>
        </a:p>
      </dsp:txBody>
      <dsp:txXfrm>
        <a:off x="2758518" y="1024504"/>
        <a:ext cx="1139070" cy="569535"/>
      </dsp:txXfrm>
    </dsp:sp>
    <dsp:sp modelId="{40EC0775-F2E9-5249-B683-1D9A8C7C6F31}">
      <dsp:nvSpPr>
        <dsp:cNvPr id="0" name=""/>
        <dsp:cNvSpPr/>
      </dsp:nvSpPr>
      <dsp:spPr>
        <a:xfrm>
          <a:off x="3043286" y="1833244"/>
          <a:ext cx="1139070" cy="569535"/>
        </a:xfrm>
        <a:prstGeom prst="rect">
          <a:avLst/>
        </a:prstGeom>
        <a:solidFill>
          <a:srgbClr val="0080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err="1" smtClean="0"/>
            <a:t>Nikhef</a:t>
          </a:r>
          <a:r>
            <a:rPr lang="en-US" sz="1800" kern="1200" dirty="0" smtClean="0"/>
            <a:t> </a:t>
          </a:r>
          <a:r>
            <a:rPr lang="en-US" sz="1800" kern="1200" dirty="0" err="1" smtClean="0"/>
            <a:t>RCAuth</a:t>
          </a:r>
          <a:endParaRPr lang="en-US" sz="1800" kern="1200" dirty="0"/>
        </a:p>
      </dsp:txBody>
      <dsp:txXfrm>
        <a:off x="3043286" y="1833244"/>
        <a:ext cx="1139070" cy="569535"/>
      </dsp:txXfrm>
    </dsp:sp>
    <dsp:sp modelId="{4F6740F5-D98D-124F-8F0D-45B3E42B3AD3}">
      <dsp:nvSpPr>
        <dsp:cNvPr id="0" name=""/>
        <dsp:cNvSpPr/>
      </dsp:nvSpPr>
      <dsp:spPr>
        <a:xfrm>
          <a:off x="4136793" y="1024504"/>
          <a:ext cx="1139070" cy="569535"/>
        </a:xfrm>
        <a:prstGeom prst="rect">
          <a:avLst/>
        </a:prstGeom>
        <a:solidFill>
          <a:srgbClr val="0080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IDEM</a:t>
          </a:r>
          <a:endParaRPr lang="en-US" sz="1800" kern="1200" dirty="0"/>
        </a:p>
      </dsp:txBody>
      <dsp:txXfrm>
        <a:off x="4136793" y="1024504"/>
        <a:ext cx="1139070" cy="569535"/>
      </dsp:txXfrm>
    </dsp:sp>
    <dsp:sp modelId="{B7848EB1-A408-0741-8481-87BC6E5ED358}">
      <dsp:nvSpPr>
        <dsp:cNvPr id="0" name=""/>
        <dsp:cNvSpPr/>
      </dsp:nvSpPr>
      <dsp:spPr>
        <a:xfrm>
          <a:off x="4421560" y="1833244"/>
          <a:ext cx="1139070" cy="569535"/>
        </a:xfrm>
        <a:prstGeom prst="rect">
          <a:avLst/>
        </a:prstGeom>
        <a:solidFill>
          <a:srgbClr val="0080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INFN</a:t>
          </a:r>
          <a:endParaRPr lang="en-US" sz="1800" kern="1200" dirty="0"/>
        </a:p>
      </dsp:txBody>
      <dsp:txXfrm>
        <a:off x="4421560" y="1833244"/>
        <a:ext cx="1139070" cy="569535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44FC2AA-2B26-E245-AF81-09AF97924F4B}">
      <dsp:nvSpPr>
        <dsp:cNvPr id="0" name=""/>
        <dsp:cNvSpPr/>
      </dsp:nvSpPr>
      <dsp:spPr>
        <a:xfrm>
          <a:off x="4250700" y="2460436"/>
          <a:ext cx="170860" cy="52397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23972"/>
              </a:lnTo>
              <a:lnTo>
                <a:pt x="170860" y="523972"/>
              </a:lnTo>
            </a:path>
          </a:pathLst>
        </a:custGeom>
        <a:noFill/>
        <a:ln w="127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E10E885-8017-7049-B22D-A7B49FCB4376}">
      <dsp:nvSpPr>
        <dsp:cNvPr id="0" name=""/>
        <dsp:cNvSpPr/>
      </dsp:nvSpPr>
      <dsp:spPr>
        <a:xfrm>
          <a:off x="2638916" y="1651696"/>
          <a:ext cx="2067412" cy="23920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9602"/>
              </a:lnTo>
              <a:lnTo>
                <a:pt x="2067412" y="119602"/>
              </a:lnTo>
              <a:lnTo>
                <a:pt x="2067412" y="239204"/>
              </a:lnTo>
            </a:path>
          </a:pathLst>
        </a:custGeom>
        <a:noFill/>
        <a:ln w="12700" cap="flat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3F63D02-817A-0748-A9B5-8E89017856BD}">
      <dsp:nvSpPr>
        <dsp:cNvPr id="0" name=""/>
        <dsp:cNvSpPr/>
      </dsp:nvSpPr>
      <dsp:spPr>
        <a:xfrm>
          <a:off x="2872425" y="2460436"/>
          <a:ext cx="170860" cy="52397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23972"/>
              </a:lnTo>
              <a:lnTo>
                <a:pt x="170860" y="523972"/>
              </a:lnTo>
            </a:path>
          </a:pathLst>
        </a:custGeom>
        <a:noFill/>
        <a:ln w="127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C5AA051-448B-3244-BCBC-C5B9689D3EB2}">
      <dsp:nvSpPr>
        <dsp:cNvPr id="0" name=""/>
        <dsp:cNvSpPr/>
      </dsp:nvSpPr>
      <dsp:spPr>
        <a:xfrm>
          <a:off x="2638916" y="1651696"/>
          <a:ext cx="689137" cy="23920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9602"/>
              </a:lnTo>
              <a:lnTo>
                <a:pt x="689137" y="119602"/>
              </a:lnTo>
              <a:lnTo>
                <a:pt x="689137" y="239204"/>
              </a:lnTo>
            </a:path>
          </a:pathLst>
        </a:custGeom>
        <a:noFill/>
        <a:ln w="12700" cap="flat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62AEF42-4DC8-0D4D-95DC-66877C14997B}">
      <dsp:nvSpPr>
        <dsp:cNvPr id="0" name=""/>
        <dsp:cNvSpPr/>
      </dsp:nvSpPr>
      <dsp:spPr>
        <a:xfrm>
          <a:off x="1494150" y="2460436"/>
          <a:ext cx="170860" cy="52397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23972"/>
              </a:lnTo>
              <a:lnTo>
                <a:pt x="170860" y="523972"/>
              </a:lnTo>
            </a:path>
          </a:pathLst>
        </a:custGeom>
        <a:noFill/>
        <a:ln w="127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3194AB8-9F4A-3B49-8B67-3D16CBF25256}">
      <dsp:nvSpPr>
        <dsp:cNvPr id="0" name=""/>
        <dsp:cNvSpPr/>
      </dsp:nvSpPr>
      <dsp:spPr>
        <a:xfrm>
          <a:off x="1949778" y="1651696"/>
          <a:ext cx="689137" cy="239204"/>
        </a:xfrm>
        <a:custGeom>
          <a:avLst/>
          <a:gdLst/>
          <a:ahLst/>
          <a:cxnLst/>
          <a:rect l="0" t="0" r="0" b="0"/>
          <a:pathLst>
            <a:path>
              <a:moveTo>
                <a:pt x="689137" y="0"/>
              </a:moveTo>
              <a:lnTo>
                <a:pt x="689137" y="119602"/>
              </a:lnTo>
              <a:lnTo>
                <a:pt x="0" y="119602"/>
              </a:lnTo>
              <a:lnTo>
                <a:pt x="0" y="239204"/>
              </a:lnTo>
            </a:path>
          </a:pathLst>
        </a:custGeom>
        <a:noFill/>
        <a:ln w="12700" cap="flat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0450CD0-BF1C-8141-9E4F-AFD21CB95CD4}">
      <dsp:nvSpPr>
        <dsp:cNvPr id="0" name=""/>
        <dsp:cNvSpPr/>
      </dsp:nvSpPr>
      <dsp:spPr>
        <a:xfrm>
          <a:off x="115876" y="2460436"/>
          <a:ext cx="170860" cy="52397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23972"/>
              </a:lnTo>
              <a:lnTo>
                <a:pt x="170860" y="523972"/>
              </a:lnTo>
            </a:path>
          </a:pathLst>
        </a:custGeom>
        <a:noFill/>
        <a:ln w="127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44AADAE-613C-954B-9547-6B8A6203E31C}">
      <dsp:nvSpPr>
        <dsp:cNvPr id="0" name=""/>
        <dsp:cNvSpPr/>
      </dsp:nvSpPr>
      <dsp:spPr>
        <a:xfrm>
          <a:off x="571504" y="1651696"/>
          <a:ext cx="2067412" cy="239204"/>
        </a:xfrm>
        <a:custGeom>
          <a:avLst/>
          <a:gdLst/>
          <a:ahLst/>
          <a:cxnLst/>
          <a:rect l="0" t="0" r="0" b="0"/>
          <a:pathLst>
            <a:path>
              <a:moveTo>
                <a:pt x="2067412" y="0"/>
              </a:moveTo>
              <a:lnTo>
                <a:pt x="2067412" y="119602"/>
              </a:lnTo>
              <a:lnTo>
                <a:pt x="0" y="119602"/>
              </a:lnTo>
              <a:lnTo>
                <a:pt x="0" y="239204"/>
              </a:lnTo>
            </a:path>
          </a:pathLst>
        </a:custGeom>
        <a:noFill/>
        <a:ln w="12700" cap="flat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96CC031-D6D7-994A-B999-0E5BB5072A38}">
      <dsp:nvSpPr>
        <dsp:cNvPr id="0" name=""/>
        <dsp:cNvSpPr/>
      </dsp:nvSpPr>
      <dsp:spPr>
        <a:xfrm>
          <a:off x="2069381" y="1082161"/>
          <a:ext cx="1139070" cy="569535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eduGain Support</a:t>
          </a:r>
          <a:endParaRPr lang="en-US" sz="1800" kern="1200" dirty="0"/>
        </a:p>
      </dsp:txBody>
      <dsp:txXfrm>
        <a:off x="2069381" y="1082161"/>
        <a:ext cx="1139070" cy="569535"/>
      </dsp:txXfrm>
    </dsp:sp>
    <dsp:sp modelId="{2340E5F0-EC33-4248-AF40-9B53E5969D4E}">
      <dsp:nvSpPr>
        <dsp:cNvPr id="0" name=""/>
        <dsp:cNvSpPr/>
      </dsp:nvSpPr>
      <dsp:spPr>
        <a:xfrm>
          <a:off x="1969" y="1890901"/>
          <a:ext cx="1139070" cy="569535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SWITCH-AAI</a:t>
          </a:r>
          <a:endParaRPr lang="en-US" sz="1800" kern="1200" dirty="0"/>
        </a:p>
      </dsp:txBody>
      <dsp:txXfrm>
        <a:off x="1969" y="1890901"/>
        <a:ext cx="1139070" cy="569535"/>
      </dsp:txXfrm>
    </dsp:sp>
    <dsp:sp modelId="{EE8C548B-EFE2-7848-B6E8-B97209EC5037}">
      <dsp:nvSpPr>
        <dsp:cNvPr id="0" name=""/>
        <dsp:cNvSpPr/>
      </dsp:nvSpPr>
      <dsp:spPr>
        <a:xfrm>
          <a:off x="286736" y="2699641"/>
          <a:ext cx="1139070" cy="569535"/>
        </a:xfrm>
        <a:prstGeom prst="rect">
          <a:avLst/>
        </a:prstGeom>
        <a:solidFill>
          <a:srgbClr val="ED7D3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CERN</a:t>
          </a:r>
          <a:endParaRPr lang="en-US" sz="1800" kern="1200" dirty="0"/>
        </a:p>
      </dsp:txBody>
      <dsp:txXfrm>
        <a:off x="286736" y="2699641"/>
        <a:ext cx="1139070" cy="569535"/>
      </dsp:txXfrm>
    </dsp:sp>
    <dsp:sp modelId="{FD83918B-F208-3642-9BF9-0D3DF79E08B8}">
      <dsp:nvSpPr>
        <dsp:cNvPr id="0" name=""/>
        <dsp:cNvSpPr/>
      </dsp:nvSpPr>
      <dsp:spPr>
        <a:xfrm>
          <a:off x="1380243" y="1890901"/>
          <a:ext cx="1139070" cy="569535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err="1" smtClean="0"/>
            <a:t>Incommon</a:t>
          </a:r>
          <a:endParaRPr lang="en-US" sz="1800" kern="1200" dirty="0"/>
        </a:p>
      </dsp:txBody>
      <dsp:txXfrm>
        <a:off x="1380243" y="1890901"/>
        <a:ext cx="1139070" cy="569535"/>
      </dsp:txXfrm>
    </dsp:sp>
    <dsp:sp modelId="{979934C8-527A-E74D-984A-3F3610780CB1}">
      <dsp:nvSpPr>
        <dsp:cNvPr id="0" name=""/>
        <dsp:cNvSpPr/>
      </dsp:nvSpPr>
      <dsp:spPr>
        <a:xfrm>
          <a:off x="1665011" y="2699641"/>
          <a:ext cx="1139070" cy="569535"/>
        </a:xfrm>
        <a:prstGeom prst="rect">
          <a:avLst/>
        </a:prstGeom>
        <a:solidFill>
          <a:srgbClr val="ED7D3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LIGO </a:t>
          </a:r>
          <a:endParaRPr lang="en-US" sz="1800" kern="1200" dirty="0"/>
        </a:p>
      </dsp:txBody>
      <dsp:txXfrm>
        <a:off x="1665011" y="2699641"/>
        <a:ext cx="1139070" cy="569535"/>
      </dsp:txXfrm>
    </dsp:sp>
    <dsp:sp modelId="{3BBF7826-FFAD-0B49-B301-84F697D9F2A2}">
      <dsp:nvSpPr>
        <dsp:cNvPr id="0" name=""/>
        <dsp:cNvSpPr/>
      </dsp:nvSpPr>
      <dsp:spPr>
        <a:xfrm>
          <a:off x="2758518" y="1890901"/>
          <a:ext cx="1139070" cy="569535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err="1" smtClean="0"/>
            <a:t>SURFconext</a:t>
          </a:r>
          <a:endParaRPr lang="en-US" sz="1800" kern="1200" dirty="0"/>
        </a:p>
      </dsp:txBody>
      <dsp:txXfrm>
        <a:off x="2758518" y="1890901"/>
        <a:ext cx="1139070" cy="569535"/>
      </dsp:txXfrm>
    </dsp:sp>
    <dsp:sp modelId="{40EC0775-F2E9-5249-B683-1D9A8C7C6F31}">
      <dsp:nvSpPr>
        <dsp:cNvPr id="0" name=""/>
        <dsp:cNvSpPr/>
      </dsp:nvSpPr>
      <dsp:spPr>
        <a:xfrm>
          <a:off x="3043286" y="2699641"/>
          <a:ext cx="1139070" cy="569535"/>
        </a:xfrm>
        <a:prstGeom prst="rect">
          <a:avLst/>
        </a:prstGeom>
        <a:solidFill>
          <a:srgbClr val="0080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err="1" smtClean="0"/>
            <a:t>Nikhef</a:t>
          </a:r>
          <a:r>
            <a:rPr lang="en-US" sz="1800" kern="1200" dirty="0" smtClean="0"/>
            <a:t> </a:t>
          </a:r>
          <a:r>
            <a:rPr lang="en-US" sz="1800" kern="1200" dirty="0" err="1" smtClean="0"/>
            <a:t>RCAuth</a:t>
          </a:r>
          <a:endParaRPr lang="en-US" sz="1800" kern="1200" dirty="0"/>
        </a:p>
      </dsp:txBody>
      <dsp:txXfrm>
        <a:off x="3043286" y="2699641"/>
        <a:ext cx="1139070" cy="569535"/>
      </dsp:txXfrm>
    </dsp:sp>
    <dsp:sp modelId="{4F6740F5-D98D-124F-8F0D-45B3E42B3AD3}">
      <dsp:nvSpPr>
        <dsp:cNvPr id="0" name=""/>
        <dsp:cNvSpPr/>
      </dsp:nvSpPr>
      <dsp:spPr>
        <a:xfrm>
          <a:off x="4136793" y="1890901"/>
          <a:ext cx="1139070" cy="569535"/>
        </a:xfrm>
        <a:prstGeom prst="rect">
          <a:avLst/>
        </a:prstGeom>
        <a:solidFill>
          <a:srgbClr val="0080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IDEM</a:t>
          </a:r>
          <a:endParaRPr lang="en-US" sz="1800" kern="1200" dirty="0"/>
        </a:p>
      </dsp:txBody>
      <dsp:txXfrm>
        <a:off x="4136793" y="1890901"/>
        <a:ext cx="1139070" cy="569535"/>
      </dsp:txXfrm>
    </dsp:sp>
    <dsp:sp modelId="{B7848EB1-A408-0741-8481-87BC6E5ED358}">
      <dsp:nvSpPr>
        <dsp:cNvPr id="0" name=""/>
        <dsp:cNvSpPr/>
      </dsp:nvSpPr>
      <dsp:spPr>
        <a:xfrm>
          <a:off x="4421560" y="2699641"/>
          <a:ext cx="1139070" cy="569535"/>
        </a:xfrm>
        <a:prstGeom prst="rect">
          <a:avLst/>
        </a:prstGeom>
        <a:solidFill>
          <a:srgbClr val="0080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INFN</a:t>
          </a:r>
          <a:endParaRPr lang="en-US" sz="1800" kern="1200" dirty="0"/>
        </a:p>
      </dsp:txBody>
      <dsp:txXfrm>
        <a:off x="4421560" y="2699641"/>
        <a:ext cx="1139070" cy="569535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44FC2AA-2B26-E245-AF81-09AF97924F4B}">
      <dsp:nvSpPr>
        <dsp:cNvPr id="0" name=""/>
        <dsp:cNvSpPr/>
      </dsp:nvSpPr>
      <dsp:spPr>
        <a:xfrm>
          <a:off x="4250700" y="2460436"/>
          <a:ext cx="170860" cy="52397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23972"/>
              </a:lnTo>
              <a:lnTo>
                <a:pt x="170860" y="523972"/>
              </a:lnTo>
            </a:path>
          </a:pathLst>
        </a:custGeom>
        <a:noFill/>
        <a:ln w="127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E10E885-8017-7049-B22D-A7B49FCB4376}">
      <dsp:nvSpPr>
        <dsp:cNvPr id="0" name=""/>
        <dsp:cNvSpPr/>
      </dsp:nvSpPr>
      <dsp:spPr>
        <a:xfrm>
          <a:off x="2638916" y="1651696"/>
          <a:ext cx="2067412" cy="23920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9602"/>
              </a:lnTo>
              <a:lnTo>
                <a:pt x="2067412" y="119602"/>
              </a:lnTo>
              <a:lnTo>
                <a:pt x="2067412" y="239204"/>
              </a:lnTo>
            </a:path>
          </a:pathLst>
        </a:custGeom>
        <a:noFill/>
        <a:ln w="12700" cap="flat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3F63D02-817A-0748-A9B5-8E89017856BD}">
      <dsp:nvSpPr>
        <dsp:cNvPr id="0" name=""/>
        <dsp:cNvSpPr/>
      </dsp:nvSpPr>
      <dsp:spPr>
        <a:xfrm>
          <a:off x="2872425" y="2460436"/>
          <a:ext cx="170860" cy="52397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23972"/>
              </a:lnTo>
              <a:lnTo>
                <a:pt x="170860" y="523972"/>
              </a:lnTo>
            </a:path>
          </a:pathLst>
        </a:custGeom>
        <a:noFill/>
        <a:ln w="127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C5AA051-448B-3244-BCBC-C5B9689D3EB2}">
      <dsp:nvSpPr>
        <dsp:cNvPr id="0" name=""/>
        <dsp:cNvSpPr/>
      </dsp:nvSpPr>
      <dsp:spPr>
        <a:xfrm>
          <a:off x="2638916" y="1651696"/>
          <a:ext cx="689137" cy="23920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9602"/>
              </a:lnTo>
              <a:lnTo>
                <a:pt x="689137" y="119602"/>
              </a:lnTo>
              <a:lnTo>
                <a:pt x="689137" y="239204"/>
              </a:lnTo>
            </a:path>
          </a:pathLst>
        </a:custGeom>
        <a:noFill/>
        <a:ln w="12700" cap="flat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62AEF42-4DC8-0D4D-95DC-66877C14997B}">
      <dsp:nvSpPr>
        <dsp:cNvPr id="0" name=""/>
        <dsp:cNvSpPr/>
      </dsp:nvSpPr>
      <dsp:spPr>
        <a:xfrm>
          <a:off x="1494150" y="2460436"/>
          <a:ext cx="170860" cy="52397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23972"/>
              </a:lnTo>
              <a:lnTo>
                <a:pt x="170860" y="523972"/>
              </a:lnTo>
            </a:path>
          </a:pathLst>
        </a:custGeom>
        <a:noFill/>
        <a:ln w="127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3194AB8-9F4A-3B49-8B67-3D16CBF25256}">
      <dsp:nvSpPr>
        <dsp:cNvPr id="0" name=""/>
        <dsp:cNvSpPr/>
      </dsp:nvSpPr>
      <dsp:spPr>
        <a:xfrm>
          <a:off x="1949778" y="1651696"/>
          <a:ext cx="689137" cy="239204"/>
        </a:xfrm>
        <a:custGeom>
          <a:avLst/>
          <a:gdLst/>
          <a:ahLst/>
          <a:cxnLst/>
          <a:rect l="0" t="0" r="0" b="0"/>
          <a:pathLst>
            <a:path>
              <a:moveTo>
                <a:pt x="689137" y="0"/>
              </a:moveTo>
              <a:lnTo>
                <a:pt x="689137" y="119602"/>
              </a:lnTo>
              <a:lnTo>
                <a:pt x="0" y="119602"/>
              </a:lnTo>
              <a:lnTo>
                <a:pt x="0" y="239204"/>
              </a:lnTo>
            </a:path>
          </a:pathLst>
        </a:custGeom>
        <a:noFill/>
        <a:ln w="12700" cap="flat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0450CD0-BF1C-8141-9E4F-AFD21CB95CD4}">
      <dsp:nvSpPr>
        <dsp:cNvPr id="0" name=""/>
        <dsp:cNvSpPr/>
      </dsp:nvSpPr>
      <dsp:spPr>
        <a:xfrm>
          <a:off x="115876" y="2460436"/>
          <a:ext cx="170860" cy="52397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23972"/>
              </a:lnTo>
              <a:lnTo>
                <a:pt x="170860" y="523972"/>
              </a:lnTo>
            </a:path>
          </a:pathLst>
        </a:custGeom>
        <a:noFill/>
        <a:ln w="127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44AADAE-613C-954B-9547-6B8A6203E31C}">
      <dsp:nvSpPr>
        <dsp:cNvPr id="0" name=""/>
        <dsp:cNvSpPr/>
      </dsp:nvSpPr>
      <dsp:spPr>
        <a:xfrm>
          <a:off x="571504" y="1651696"/>
          <a:ext cx="2067412" cy="239204"/>
        </a:xfrm>
        <a:custGeom>
          <a:avLst/>
          <a:gdLst/>
          <a:ahLst/>
          <a:cxnLst/>
          <a:rect l="0" t="0" r="0" b="0"/>
          <a:pathLst>
            <a:path>
              <a:moveTo>
                <a:pt x="2067412" y="0"/>
              </a:moveTo>
              <a:lnTo>
                <a:pt x="2067412" y="119602"/>
              </a:lnTo>
              <a:lnTo>
                <a:pt x="0" y="119602"/>
              </a:lnTo>
              <a:lnTo>
                <a:pt x="0" y="239204"/>
              </a:lnTo>
            </a:path>
          </a:pathLst>
        </a:custGeom>
        <a:noFill/>
        <a:ln w="12700" cap="flat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96CC031-D6D7-994A-B999-0E5BB5072A38}">
      <dsp:nvSpPr>
        <dsp:cNvPr id="0" name=""/>
        <dsp:cNvSpPr/>
      </dsp:nvSpPr>
      <dsp:spPr>
        <a:xfrm>
          <a:off x="2069381" y="1082161"/>
          <a:ext cx="1139070" cy="569535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eduGain Support</a:t>
          </a:r>
          <a:endParaRPr lang="en-US" sz="1800" kern="1200" dirty="0"/>
        </a:p>
      </dsp:txBody>
      <dsp:txXfrm>
        <a:off x="2069381" y="1082161"/>
        <a:ext cx="1139070" cy="569535"/>
      </dsp:txXfrm>
    </dsp:sp>
    <dsp:sp modelId="{2340E5F0-EC33-4248-AF40-9B53E5969D4E}">
      <dsp:nvSpPr>
        <dsp:cNvPr id="0" name=""/>
        <dsp:cNvSpPr/>
      </dsp:nvSpPr>
      <dsp:spPr>
        <a:xfrm>
          <a:off x="1969" y="1890901"/>
          <a:ext cx="1139070" cy="569535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SWITCH-AAI</a:t>
          </a:r>
          <a:endParaRPr lang="en-US" sz="1800" kern="1200" dirty="0"/>
        </a:p>
      </dsp:txBody>
      <dsp:txXfrm>
        <a:off x="1969" y="1890901"/>
        <a:ext cx="1139070" cy="569535"/>
      </dsp:txXfrm>
    </dsp:sp>
    <dsp:sp modelId="{EE8C548B-EFE2-7848-B6E8-B97209EC5037}">
      <dsp:nvSpPr>
        <dsp:cNvPr id="0" name=""/>
        <dsp:cNvSpPr/>
      </dsp:nvSpPr>
      <dsp:spPr>
        <a:xfrm>
          <a:off x="286736" y="2699641"/>
          <a:ext cx="1139070" cy="569535"/>
        </a:xfrm>
        <a:prstGeom prst="rect">
          <a:avLst/>
        </a:prstGeom>
        <a:solidFill>
          <a:srgbClr val="0080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CERN</a:t>
          </a:r>
          <a:endParaRPr lang="en-US" sz="1800" kern="1200" dirty="0"/>
        </a:p>
      </dsp:txBody>
      <dsp:txXfrm>
        <a:off x="286736" y="2699641"/>
        <a:ext cx="1139070" cy="569535"/>
      </dsp:txXfrm>
    </dsp:sp>
    <dsp:sp modelId="{FD83918B-F208-3642-9BF9-0D3DF79E08B8}">
      <dsp:nvSpPr>
        <dsp:cNvPr id="0" name=""/>
        <dsp:cNvSpPr/>
      </dsp:nvSpPr>
      <dsp:spPr>
        <a:xfrm>
          <a:off x="1380243" y="1890901"/>
          <a:ext cx="1139070" cy="569535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err="1" smtClean="0"/>
            <a:t>Incommon</a:t>
          </a:r>
          <a:endParaRPr lang="en-US" sz="1800" kern="1200" dirty="0"/>
        </a:p>
      </dsp:txBody>
      <dsp:txXfrm>
        <a:off x="1380243" y="1890901"/>
        <a:ext cx="1139070" cy="569535"/>
      </dsp:txXfrm>
    </dsp:sp>
    <dsp:sp modelId="{979934C8-527A-E74D-984A-3F3610780CB1}">
      <dsp:nvSpPr>
        <dsp:cNvPr id="0" name=""/>
        <dsp:cNvSpPr/>
      </dsp:nvSpPr>
      <dsp:spPr>
        <a:xfrm>
          <a:off x="1665011" y="2699641"/>
          <a:ext cx="1139070" cy="569535"/>
        </a:xfrm>
        <a:prstGeom prst="rect">
          <a:avLst/>
        </a:prstGeom>
        <a:solidFill>
          <a:srgbClr val="ED7D3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LIGO </a:t>
          </a:r>
          <a:endParaRPr lang="en-US" sz="1800" kern="1200" dirty="0"/>
        </a:p>
      </dsp:txBody>
      <dsp:txXfrm>
        <a:off x="1665011" y="2699641"/>
        <a:ext cx="1139070" cy="569535"/>
      </dsp:txXfrm>
    </dsp:sp>
    <dsp:sp modelId="{3BBF7826-FFAD-0B49-B301-84F697D9F2A2}">
      <dsp:nvSpPr>
        <dsp:cNvPr id="0" name=""/>
        <dsp:cNvSpPr/>
      </dsp:nvSpPr>
      <dsp:spPr>
        <a:xfrm>
          <a:off x="2758518" y="1890901"/>
          <a:ext cx="1139070" cy="569535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err="1" smtClean="0"/>
            <a:t>SURFconext</a:t>
          </a:r>
          <a:endParaRPr lang="en-US" sz="1800" kern="1200" dirty="0"/>
        </a:p>
      </dsp:txBody>
      <dsp:txXfrm>
        <a:off x="2758518" y="1890901"/>
        <a:ext cx="1139070" cy="569535"/>
      </dsp:txXfrm>
    </dsp:sp>
    <dsp:sp modelId="{40EC0775-F2E9-5249-B683-1D9A8C7C6F31}">
      <dsp:nvSpPr>
        <dsp:cNvPr id="0" name=""/>
        <dsp:cNvSpPr/>
      </dsp:nvSpPr>
      <dsp:spPr>
        <a:xfrm>
          <a:off x="3043286" y="2699641"/>
          <a:ext cx="1139070" cy="569535"/>
        </a:xfrm>
        <a:prstGeom prst="rect">
          <a:avLst/>
        </a:prstGeom>
        <a:solidFill>
          <a:srgbClr val="0080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err="1" smtClean="0"/>
            <a:t>Nikhef</a:t>
          </a:r>
          <a:r>
            <a:rPr lang="en-US" sz="1800" kern="1200" dirty="0" smtClean="0"/>
            <a:t> </a:t>
          </a:r>
          <a:r>
            <a:rPr lang="en-US" sz="1800" kern="1200" dirty="0" err="1" smtClean="0"/>
            <a:t>RCAuth</a:t>
          </a:r>
          <a:endParaRPr lang="en-US" sz="1800" kern="1200" dirty="0"/>
        </a:p>
      </dsp:txBody>
      <dsp:txXfrm>
        <a:off x="3043286" y="2699641"/>
        <a:ext cx="1139070" cy="569535"/>
      </dsp:txXfrm>
    </dsp:sp>
    <dsp:sp modelId="{4F6740F5-D98D-124F-8F0D-45B3E42B3AD3}">
      <dsp:nvSpPr>
        <dsp:cNvPr id="0" name=""/>
        <dsp:cNvSpPr/>
      </dsp:nvSpPr>
      <dsp:spPr>
        <a:xfrm>
          <a:off x="4136793" y="1890901"/>
          <a:ext cx="1139070" cy="569535"/>
        </a:xfrm>
        <a:prstGeom prst="rect">
          <a:avLst/>
        </a:prstGeom>
        <a:solidFill>
          <a:srgbClr val="0080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IDEM</a:t>
          </a:r>
          <a:endParaRPr lang="en-US" sz="1800" kern="1200" dirty="0"/>
        </a:p>
      </dsp:txBody>
      <dsp:txXfrm>
        <a:off x="4136793" y="1890901"/>
        <a:ext cx="1139070" cy="569535"/>
      </dsp:txXfrm>
    </dsp:sp>
    <dsp:sp modelId="{B7848EB1-A408-0741-8481-87BC6E5ED358}">
      <dsp:nvSpPr>
        <dsp:cNvPr id="0" name=""/>
        <dsp:cNvSpPr/>
      </dsp:nvSpPr>
      <dsp:spPr>
        <a:xfrm>
          <a:off x="4421560" y="2699641"/>
          <a:ext cx="1139070" cy="569535"/>
        </a:xfrm>
        <a:prstGeom prst="rect">
          <a:avLst/>
        </a:prstGeom>
        <a:solidFill>
          <a:srgbClr val="0080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INFN</a:t>
          </a:r>
          <a:endParaRPr lang="en-US" sz="1800" kern="1200" dirty="0"/>
        </a:p>
      </dsp:txBody>
      <dsp:txXfrm>
        <a:off x="4421560" y="2699641"/>
        <a:ext cx="1139070" cy="56953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15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16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17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50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15373" y="0"/>
            <a:ext cx="2918831" cy="4950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1D8A83-A817-41E3-A602-3B517E18334E}" type="datetimeFigureOut">
              <a:rPr lang="en-GB" smtClean="0"/>
              <a:t>23.02.18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09575" y="1233488"/>
            <a:ext cx="5916613" cy="3328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3577" y="4748163"/>
            <a:ext cx="5388610" cy="388486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1286"/>
            <a:ext cx="2918831" cy="4950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15373" y="9371286"/>
            <a:ext cx="2918831" cy="4950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CBC110B-1C27-4A5B-8007-E6BF4BB6C5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17268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Relationship Id="rId3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4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Rectangle 18"/>
          <p:cNvSpPr/>
          <p:nvPr userDrawn="1"/>
        </p:nvSpPr>
        <p:spPr>
          <a:xfrm>
            <a:off x="0" y="0"/>
            <a:ext cx="16256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1240257" y="3625009"/>
            <a:ext cx="6795911" cy="375289"/>
          </a:xfrm>
        </p:spPr>
        <p:txBody>
          <a:bodyPr>
            <a:normAutofit/>
          </a:bodyPr>
          <a:lstStyle>
            <a:lvl1pPr marL="0" indent="0">
              <a:buNone/>
              <a:defRPr sz="2000" b="1" baseline="0"/>
            </a:lvl1pPr>
          </a:lstStyle>
          <a:p>
            <a:pPr lvl="0"/>
            <a:r>
              <a:rPr lang="en-US" dirty="0" smtClean="0"/>
              <a:t>Presenter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1240256" y="5484095"/>
            <a:ext cx="6671027" cy="436340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pPr lvl="0"/>
            <a:r>
              <a:rPr lang="en-US" dirty="0" smtClean="0"/>
              <a:t>Event, Location</a:t>
            </a:r>
            <a:endParaRPr lang="en-GB" dirty="0"/>
          </a:p>
        </p:txBody>
      </p:sp>
      <p:sp>
        <p:nvSpPr>
          <p:cNvPr id="12" name="Text Placeholder 10"/>
          <p:cNvSpPr>
            <a:spLocks noGrp="1"/>
          </p:cNvSpPr>
          <p:nvPr>
            <p:ph type="body" sz="quarter" idx="17" hasCustomPrompt="1"/>
          </p:nvPr>
        </p:nvSpPr>
        <p:spPr>
          <a:xfrm>
            <a:off x="1240257" y="2804346"/>
            <a:ext cx="6683727" cy="503459"/>
          </a:xfrm>
        </p:spPr>
        <p:txBody>
          <a:bodyPr>
            <a:normAutofit/>
          </a:bodyPr>
          <a:lstStyle>
            <a:lvl1pPr marL="0" indent="0">
              <a:buNone/>
              <a:defRPr sz="1950">
                <a:solidFill>
                  <a:srgbClr val="F6791C"/>
                </a:solidFill>
              </a:defRPr>
            </a:lvl1pPr>
          </a:lstStyle>
          <a:p>
            <a:pPr lvl="0"/>
            <a:r>
              <a:rPr lang="en-US" dirty="0" smtClean="0"/>
              <a:t>Subtitle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1240257" y="2398309"/>
            <a:ext cx="6683727" cy="473242"/>
          </a:xfrm>
        </p:spPr>
        <p:txBody>
          <a:bodyPr>
            <a:no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n-US" dirty="0" smtClean="0"/>
              <a:t>Title</a:t>
            </a:r>
          </a:p>
        </p:txBody>
      </p:sp>
      <p:sp>
        <p:nvSpPr>
          <p:cNvPr id="13" name="Text Placeholder 6"/>
          <p:cNvSpPr>
            <a:spLocks noGrp="1"/>
          </p:cNvSpPr>
          <p:nvPr>
            <p:ph type="body" sz="quarter" idx="18" hasCustomPrompt="1"/>
          </p:nvPr>
        </p:nvSpPr>
        <p:spPr>
          <a:xfrm>
            <a:off x="1240256" y="5785332"/>
            <a:ext cx="6671027" cy="428319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pPr lvl="0"/>
            <a:r>
              <a:rPr lang="en-US" dirty="0" smtClean="0"/>
              <a:t>Date</a:t>
            </a:r>
            <a:endParaRPr lang="en-GB" dirty="0"/>
          </a:p>
        </p:txBody>
      </p:sp>
      <p:sp>
        <p:nvSpPr>
          <p:cNvPr id="16" name="Text Placeholder 4"/>
          <p:cNvSpPr>
            <a:spLocks noGrp="1"/>
          </p:cNvSpPr>
          <p:nvPr>
            <p:ph type="body" sz="quarter" idx="19" hasCustomPrompt="1"/>
          </p:nvPr>
        </p:nvSpPr>
        <p:spPr>
          <a:xfrm>
            <a:off x="1240257" y="3947187"/>
            <a:ext cx="6795911" cy="347215"/>
          </a:xfrm>
        </p:spPr>
        <p:txBody>
          <a:bodyPr>
            <a:normAutofit/>
          </a:bodyPr>
          <a:lstStyle>
            <a:lvl1pPr marL="0" indent="0">
              <a:buNone/>
              <a:defRPr sz="1800" b="0" baseline="0"/>
            </a:lvl1pPr>
          </a:lstStyle>
          <a:p>
            <a:pPr lvl="0"/>
            <a:r>
              <a:rPr lang="en-US" dirty="0" smtClean="0"/>
              <a:t>Role in Project, AARC (if applicable)</a:t>
            </a:r>
          </a:p>
        </p:txBody>
      </p:sp>
      <p:sp>
        <p:nvSpPr>
          <p:cNvPr id="18" name="Text Placeholder 4"/>
          <p:cNvSpPr>
            <a:spLocks noGrp="1"/>
          </p:cNvSpPr>
          <p:nvPr>
            <p:ph type="body" sz="quarter" idx="20" hasCustomPrompt="1"/>
          </p:nvPr>
        </p:nvSpPr>
        <p:spPr>
          <a:xfrm>
            <a:off x="1240257" y="4249757"/>
            <a:ext cx="8818145" cy="347215"/>
          </a:xfrm>
        </p:spPr>
        <p:txBody>
          <a:bodyPr>
            <a:normAutofit/>
          </a:bodyPr>
          <a:lstStyle>
            <a:lvl1pPr marL="0" indent="0">
              <a:buNone/>
              <a:defRPr sz="1800" b="0" baseline="0"/>
            </a:lvl1pPr>
          </a:lstStyle>
          <a:p>
            <a:pPr lvl="0"/>
            <a:r>
              <a:rPr lang="en-US" dirty="0" smtClean="0"/>
              <a:t>Role in Organisation, Organisation Name (if Applicable)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21" hasCustomPrompt="1"/>
          </p:nvPr>
        </p:nvSpPr>
        <p:spPr>
          <a:xfrm>
            <a:off x="1486792" y="4765917"/>
            <a:ext cx="1219200" cy="190399"/>
          </a:xfrm>
        </p:spPr>
        <p:txBody>
          <a:bodyPr>
            <a:normAutofit/>
          </a:bodyPr>
          <a:lstStyle>
            <a:lvl1pPr marL="0" indent="0">
              <a:buNone/>
              <a:defRPr sz="600"/>
            </a:lvl1pPr>
          </a:lstStyle>
          <a:p>
            <a:pPr lvl="0"/>
            <a:r>
              <a:rPr lang="en-US" dirty="0" smtClean="0"/>
              <a:t>Logo (optional)</a:t>
            </a:r>
            <a:endParaRPr lang="en-GB" dirty="0"/>
          </a:p>
        </p:txBody>
      </p:sp>
      <p:pic>
        <p:nvPicPr>
          <p:cNvPr id="20" name="Picture 1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56358" y="-42332"/>
            <a:ext cx="4389920" cy="6942667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682" y="480622"/>
            <a:ext cx="1482776" cy="1339714"/>
          </a:xfrm>
          <a:prstGeom prst="rect">
            <a:avLst/>
          </a:prstGeom>
        </p:spPr>
      </p:pic>
      <p:sp>
        <p:nvSpPr>
          <p:cNvPr id="23" name="TextBox 22"/>
          <p:cNvSpPr txBox="1"/>
          <p:nvPr userDrawn="1"/>
        </p:nvSpPr>
        <p:spPr>
          <a:xfrm>
            <a:off x="2818932" y="927797"/>
            <a:ext cx="5918159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700" dirty="0" smtClean="0">
                <a:solidFill>
                  <a:srgbClr val="003F5E"/>
                </a:solidFill>
              </a:rPr>
              <a:t>Authentication and Authorisation for Research and Collaboration</a:t>
            </a:r>
            <a:endParaRPr lang="en-GB" sz="1700" dirty="0">
              <a:solidFill>
                <a:srgbClr val="003F5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4422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1716837"/>
            <a:ext cx="6172200" cy="4144217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716837"/>
            <a:ext cx="4314825" cy="4152155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455646" y="74649"/>
            <a:ext cx="9612087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891881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yle Gu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fld id="{6F576E6A-F32A-4612-884C-86870357C6B4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2" name="TextBox 1"/>
          <p:cNvSpPr txBox="1"/>
          <p:nvPr userDrawn="1"/>
        </p:nvSpPr>
        <p:spPr>
          <a:xfrm>
            <a:off x="652382" y="304802"/>
            <a:ext cx="360169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 b="1" dirty="0" smtClean="0">
                <a:solidFill>
                  <a:srgbClr val="003F5D"/>
                </a:solidFill>
              </a:rPr>
              <a:t>Style</a:t>
            </a:r>
            <a:r>
              <a:rPr lang="en-GB" sz="1800" b="1" baseline="0" dirty="0" smtClean="0">
                <a:solidFill>
                  <a:srgbClr val="003F5D"/>
                </a:solidFill>
              </a:rPr>
              <a:t> Guide</a:t>
            </a:r>
          </a:p>
          <a:p>
            <a:r>
              <a:rPr lang="en-GB" sz="1800" baseline="0" dirty="0" smtClean="0">
                <a:solidFill>
                  <a:srgbClr val="F57A1E"/>
                </a:solidFill>
              </a:rPr>
              <a:t>A Guide to Using the AARC Template</a:t>
            </a:r>
            <a:endParaRPr lang="en-GB" sz="1800" dirty="0">
              <a:solidFill>
                <a:srgbClr val="F57A1E"/>
              </a:solidFill>
            </a:endParaRPr>
          </a:p>
        </p:txBody>
      </p:sp>
      <p:sp>
        <p:nvSpPr>
          <p:cNvPr id="4" name="TextBox 3"/>
          <p:cNvSpPr txBox="1"/>
          <p:nvPr userDrawn="1"/>
        </p:nvSpPr>
        <p:spPr>
          <a:xfrm>
            <a:off x="780366" y="2025770"/>
            <a:ext cx="10149657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4313" indent="-214313">
              <a:buFont typeface="Arial" panose="020B0604020202020204" pitchFamily="34" charset="0"/>
              <a:buChar char="•"/>
            </a:pPr>
            <a:r>
              <a:rPr lang="en-GB" sz="1800" dirty="0" smtClean="0">
                <a:solidFill>
                  <a:srgbClr val="003F5D"/>
                </a:solidFill>
              </a:rPr>
              <a:t>This template is to</a:t>
            </a:r>
            <a:r>
              <a:rPr lang="en-GB" sz="1800" baseline="0" dirty="0" smtClean="0">
                <a:solidFill>
                  <a:srgbClr val="003F5D"/>
                </a:solidFill>
              </a:rPr>
              <a:t> present information on behalf of the AARC Project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GB" sz="1800" baseline="0" dirty="0" smtClean="0">
                <a:solidFill>
                  <a:srgbClr val="003F5D"/>
                </a:solidFill>
              </a:rPr>
              <a:t>Font is Calibri and will auto-size. Avoid using a font size less than 18pt.  Main font colour is Teal, </a:t>
            </a:r>
            <a:r>
              <a:rPr lang="en-GB" sz="1800" baseline="0" dirty="0" smtClean="0">
                <a:solidFill>
                  <a:srgbClr val="F57B20"/>
                </a:solidFill>
              </a:rPr>
              <a:t>highlight colour is Orange and should be used sparingly.</a:t>
            </a:r>
            <a:r>
              <a:rPr lang="en-GB" sz="1800" baseline="0" dirty="0" smtClean="0">
                <a:solidFill>
                  <a:srgbClr val="ED1556"/>
                </a:solidFill>
              </a:rPr>
              <a:t> </a:t>
            </a:r>
            <a:r>
              <a:rPr lang="en-GB" sz="1800" baseline="0" dirty="0" smtClean="0">
                <a:solidFill>
                  <a:srgbClr val="003F5D"/>
                </a:solidFill>
              </a:rPr>
              <a:t>If the colours are not shown in PowerPoint use the colour picker to select the correct colour from the logo or these samples</a:t>
            </a:r>
            <a:endParaRPr lang="en-GB" sz="1800" baseline="0" dirty="0" smtClean="0">
              <a:solidFill>
                <a:srgbClr val="ED1556"/>
              </a:solidFill>
            </a:endParaRPr>
          </a:p>
          <a:p>
            <a:pPr marL="214313" indent="-214313">
              <a:buFont typeface="Arial" panose="020B0604020202020204" pitchFamily="34" charset="0"/>
              <a:buChar char="•"/>
            </a:pPr>
            <a:endParaRPr lang="en-GB" sz="1800" baseline="0" dirty="0" smtClean="0">
              <a:solidFill>
                <a:srgbClr val="ED1556"/>
              </a:solidFill>
            </a:endParaRP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GB" sz="1800" baseline="0" dirty="0" smtClean="0">
                <a:solidFill>
                  <a:srgbClr val="003F5D"/>
                </a:solidFill>
              </a:rPr>
              <a:t>The title slide has space for the speaker’s own organisation logo which should be no larger than the main AARC logo 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endParaRPr lang="en-GB" sz="1800" baseline="0" dirty="0" smtClean="0">
              <a:solidFill>
                <a:srgbClr val="003F5D"/>
              </a:solidFill>
            </a:endParaRP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GB" sz="1800" baseline="0" dirty="0" smtClean="0">
                <a:solidFill>
                  <a:srgbClr val="003F5D"/>
                </a:solidFill>
              </a:rPr>
              <a:t>The end slide includes EU logo, copyright, and funding statement and must be included in any slide packs distributed or printed.</a:t>
            </a:r>
          </a:p>
        </p:txBody>
      </p:sp>
      <p:sp>
        <p:nvSpPr>
          <p:cNvPr id="5" name="Oval 4"/>
          <p:cNvSpPr/>
          <p:nvPr userDrawn="1"/>
        </p:nvSpPr>
        <p:spPr>
          <a:xfrm>
            <a:off x="10890209" y="5560973"/>
            <a:ext cx="727243" cy="529390"/>
          </a:xfrm>
          <a:prstGeom prst="ellipse">
            <a:avLst/>
          </a:prstGeom>
          <a:solidFill>
            <a:srgbClr val="003F5D"/>
          </a:solidFill>
          <a:ln>
            <a:solidFill>
              <a:srgbClr val="003F5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9" name="Oval 8"/>
          <p:cNvSpPr/>
          <p:nvPr userDrawn="1"/>
        </p:nvSpPr>
        <p:spPr>
          <a:xfrm>
            <a:off x="9884901" y="5560973"/>
            <a:ext cx="727243" cy="529390"/>
          </a:xfrm>
          <a:prstGeom prst="ellipse">
            <a:avLst/>
          </a:prstGeom>
          <a:solidFill>
            <a:srgbClr val="F6791C"/>
          </a:solidFill>
          <a:ln>
            <a:solidFill>
              <a:srgbClr val="F6791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</p:spTree>
    <p:extLst>
      <p:ext uri="{BB962C8B-B14F-4D97-AF65-F5344CB8AC3E}">
        <p14:creationId xmlns:p14="http://schemas.microsoft.com/office/powerpoint/2010/main" val="317804534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Slide (Must be included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-1" y="2"/>
            <a:ext cx="12192001" cy="6858001"/>
          </a:xfrm>
          <a:prstGeom prst="rect">
            <a:avLst/>
          </a:prstGeom>
          <a:solidFill>
            <a:srgbClr val="003F5E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1800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2"/>
          <a:srcRect b="30428"/>
          <a:stretch/>
        </p:blipFill>
        <p:spPr>
          <a:xfrm>
            <a:off x="5217067" y="4837092"/>
            <a:ext cx="1385319" cy="785666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48488" y="5966378"/>
            <a:ext cx="433675" cy="294664"/>
          </a:xfrm>
          <a:prstGeom prst="rect">
            <a:avLst/>
          </a:prstGeom>
        </p:spPr>
      </p:pic>
      <p:sp>
        <p:nvSpPr>
          <p:cNvPr id="8" name="TextBox 7"/>
          <p:cNvSpPr txBox="1"/>
          <p:nvPr userDrawn="1"/>
        </p:nvSpPr>
        <p:spPr>
          <a:xfrm>
            <a:off x="4111444" y="2395574"/>
            <a:ext cx="3748975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4400" dirty="0" smtClean="0">
                <a:solidFill>
                  <a:schemeClr val="bg1"/>
                </a:solidFill>
              </a:rPr>
              <a:t>Thank you</a:t>
            </a:r>
          </a:p>
          <a:p>
            <a:pPr algn="ctr"/>
            <a:r>
              <a:rPr lang="en-GB" sz="4400" dirty="0" smtClean="0">
                <a:solidFill>
                  <a:srgbClr val="F6791C"/>
                </a:solidFill>
              </a:rPr>
              <a:t>Any</a:t>
            </a:r>
            <a:r>
              <a:rPr lang="en-GB" sz="4400" baseline="0" dirty="0" smtClean="0">
                <a:solidFill>
                  <a:srgbClr val="F6791C"/>
                </a:solidFill>
              </a:rPr>
              <a:t> Questions?</a:t>
            </a:r>
            <a:endParaRPr lang="en-GB" sz="4400" dirty="0">
              <a:solidFill>
                <a:srgbClr val="F6791C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56357" y="-50222"/>
            <a:ext cx="4394909" cy="6950557"/>
          </a:xfrm>
          <a:prstGeom prst="rect">
            <a:avLst/>
          </a:prstGeom>
        </p:spPr>
      </p:pic>
      <p:sp>
        <p:nvSpPr>
          <p:cNvPr id="25" name="Content Placeholder 24"/>
          <p:cNvSpPr>
            <a:spLocks noGrp="1"/>
          </p:cNvSpPr>
          <p:nvPr>
            <p:ph sz="quarter" idx="11" hasCustomPrompt="1"/>
          </p:nvPr>
        </p:nvSpPr>
        <p:spPr>
          <a:xfrm>
            <a:off x="3763166" y="4113541"/>
            <a:ext cx="4445529" cy="373710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Presenter email address</a:t>
            </a:r>
            <a:endParaRPr lang="en-GB" dirty="0"/>
          </a:p>
        </p:txBody>
      </p:sp>
      <p:sp>
        <p:nvSpPr>
          <p:cNvPr id="10" name="TextBox 9"/>
          <p:cNvSpPr txBox="1"/>
          <p:nvPr userDrawn="1"/>
        </p:nvSpPr>
        <p:spPr>
          <a:xfrm>
            <a:off x="3091782" y="6289305"/>
            <a:ext cx="574708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600" kern="1200" dirty="0" smtClean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© GÉANT  on behalf of the AARC project.</a:t>
            </a:r>
          </a:p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600" kern="1200" dirty="0" smtClean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The work leading to these results has received funding from the European Union’s Horizon 2020 research and innovation programme under Grant Agreement No. </a:t>
            </a:r>
            <a:r>
              <a:rPr lang="is-IS" sz="600" kern="1200" dirty="0" smtClean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730941 </a:t>
            </a:r>
            <a:r>
              <a:rPr lang="en-GB" sz="600" kern="1200" dirty="0" smtClean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(AARC2).</a:t>
            </a:r>
            <a:endParaRPr lang="en-GB" sz="600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 userDrawn="1"/>
        </p:nvSpPr>
        <p:spPr>
          <a:xfrm>
            <a:off x="5273469" y="5591160"/>
            <a:ext cx="138371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 smtClean="0">
                <a:solidFill>
                  <a:schemeClr val="bg1"/>
                </a:solidFill>
              </a:rPr>
              <a:t>https://aarc-project.eu</a:t>
            </a:r>
            <a:endParaRPr lang="en-GB" sz="1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23395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200">
                <a:latin typeface="+mn-lt"/>
              </a:defRPr>
            </a:lvl1pPr>
            <a:lvl2pPr>
              <a:defRPr sz="1800">
                <a:solidFill>
                  <a:srgbClr val="004361"/>
                </a:solidFill>
                <a:latin typeface="+mn-lt"/>
              </a:defRPr>
            </a:lvl2pPr>
            <a:lvl3pPr>
              <a:defRPr sz="1800">
                <a:solidFill>
                  <a:srgbClr val="003F5E"/>
                </a:solidFill>
                <a:latin typeface="+mn-lt"/>
              </a:defRPr>
            </a:lvl3pPr>
            <a:lvl4pPr>
              <a:defRPr sz="1800">
                <a:latin typeface="+mn-lt"/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fld id="{6F576E6A-F32A-4612-884C-86870357C6B4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455646" y="74649"/>
            <a:ext cx="9612087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313993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825625"/>
            <a:ext cx="5562600" cy="4351338"/>
          </a:xfrm>
        </p:spPr>
        <p:txBody>
          <a:bodyPr/>
          <a:lstStyle>
            <a:lvl1pPr>
              <a:defRPr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>
              <a:defRPr sz="1500"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08776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2603" y="1681163"/>
            <a:ext cx="5514975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2601" y="2489204"/>
            <a:ext cx="5553075" cy="37004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2" y="1681163"/>
            <a:ext cx="5183188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2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455646" y="74649"/>
            <a:ext cx="9612087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894822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6:33 Text Imag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4501" y="1524003"/>
            <a:ext cx="7864123" cy="4652963"/>
          </a:xfrm>
        </p:spPr>
        <p:txBody>
          <a:bodyPr/>
          <a:lstStyle>
            <a:lvl1pPr>
              <a:defRPr sz="1500">
                <a:latin typeface="+mn-lt"/>
              </a:defRPr>
            </a:lvl1pPr>
            <a:lvl2pPr>
              <a:defRPr>
                <a:solidFill>
                  <a:srgbClr val="004361"/>
                </a:solidFill>
                <a:latin typeface="+mn-lt"/>
              </a:defRPr>
            </a:lvl2pPr>
            <a:lvl3pPr>
              <a:defRPr>
                <a:solidFill>
                  <a:srgbClr val="003F5E"/>
                </a:solidFill>
                <a:latin typeface="+mn-lt"/>
              </a:defRPr>
            </a:lvl3pPr>
            <a:lvl4pPr>
              <a:defRPr>
                <a:latin typeface="+mn-lt"/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fld id="{6F576E6A-F32A-4612-884C-86870357C6B4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455646" y="74649"/>
            <a:ext cx="9612087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cxnSp>
        <p:nvCxnSpPr>
          <p:cNvPr id="4" name="Straight Connector 3"/>
          <p:cNvCxnSpPr/>
          <p:nvPr userDrawn="1"/>
        </p:nvCxnSpPr>
        <p:spPr>
          <a:xfrm>
            <a:off x="8319911" y="1532467"/>
            <a:ext cx="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8602125" y="1532467"/>
            <a:ext cx="3" cy="4682066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36513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6" name="Title Placeholder 1"/>
          <p:cNvSpPr>
            <a:spLocks noGrp="1"/>
          </p:cNvSpPr>
          <p:nvPr>
            <p:ph type="title"/>
          </p:nvPr>
        </p:nvSpPr>
        <p:spPr>
          <a:xfrm>
            <a:off x="455646" y="74649"/>
            <a:ext cx="9612087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750773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op Image Bar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5" name="Title Placeholder 1"/>
          <p:cNvSpPr>
            <a:spLocks noGrp="1"/>
          </p:cNvSpPr>
          <p:nvPr>
            <p:ph type="title"/>
          </p:nvPr>
        </p:nvSpPr>
        <p:spPr>
          <a:xfrm>
            <a:off x="455646" y="74649"/>
            <a:ext cx="9612087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2" name="Rectangle 1"/>
          <p:cNvSpPr/>
          <p:nvPr userDrawn="1"/>
        </p:nvSpPr>
        <p:spPr>
          <a:xfrm>
            <a:off x="0" y="1676400"/>
            <a:ext cx="12192000" cy="2165684"/>
          </a:xfrm>
          <a:prstGeom prst="rect">
            <a:avLst/>
          </a:prstGeom>
          <a:solidFill>
            <a:srgbClr val="013F5E"/>
          </a:solidFill>
          <a:ln>
            <a:solidFill>
              <a:srgbClr val="013F5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470572" y="4083050"/>
            <a:ext cx="11208083" cy="2181392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725052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ottom Image Bar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5" name="Title Placeholder 1"/>
          <p:cNvSpPr>
            <a:spLocks noGrp="1"/>
          </p:cNvSpPr>
          <p:nvPr>
            <p:ph type="title"/>
          </p:nvPr>
        </p:nvSpPr>
        <p:spPr>
          <a:xfrm>
            <a:off x="455646" y="74649"/>
            <a:ext cx="9612087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6" name="Rectangle 5"/>
          <p:cNvSpPr/>
          <p:nvPr userDrawn="1"/>
        </p:nvSpPr>
        <p:spPr>
          <a:xfrm>
            <a:off x="0" y="3858126"/>
            <a:ext cx="12192000" cy="2165684"/>
          </a:xfrm>
          <a:prstGeom prst="rect">
            <a:avLst/>
          </a:prstGeom>
          <a:solidFill>
            <a:srgbClr val="004361"/>
          </a:solidFill>
          <a:ln>
            <a:solidFill>
              <a:srgbClr val="013F5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448287" y="1524586"/>
            <a:ext cx="11315924" cy="210093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72521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1651518"/>
            <a:ext cx="6172200" cy="4209532"/>
          </a:xfrm>
        </p:spPr>
        <p:txBody>
          <a:bodyPr/>
          <a:lstStyle>
            <a:lvl1pPr>
              <a:defRPr sz="1800"/>
            </a:lvl1pPr>
            <a:lvl2pPr>
              <a:defRPr sz="1650"/>
            </a:lvl2pPr>
            <a:lvl3pPr>
              <a:defRPr sz="15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642188"/>
            <a:ext cx="4314825" cy="4226800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455646" y="74649"/>
            <a:ext cx="9612087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340335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4" Type="http://schemas.openxmlformats.org/officeDocument/2006/relationships/image" Target="../media/image1.png"/><Relationship Id="rId15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66935" y="203200"/>
            <a:ext cx="9040688" cy="9277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Slide Title</a:t>
            </a:r>
            <a:br>
              <a:rPr lang="en-US" dirty="0" smtClean="0"/>
            </a:br>
            <a:r>
              <a:rPr lang="en-US" dirty="0" smtClean="0"/>
              <a:t>subtitle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44502" y="1439333"/>
            <a:ext cx="10909300" cy="47376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061812" y="6406019"/>
            <a:ext cx="741021" cy="27487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576E6A-F32A-4612-884C-86870357C6B4}" type="slidenum">
              <a:rPr lang="en-GB" smtClean="0"/>
              <a:pPr/>
              <a:t>‹#›</a:t>
            </a:fld>
            <a:endParaRPr lang="en-GB" dirty="0"/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444502" y="6406019"/>
            <a:ext cx="11274749" cy="7229"/>
          </a:xfrm>
          <a:prstGeom prst="line">
            <a:avLst/>
          </a:prstGeom>
          <a:ln w="12700" cap="rnd">
            <a:solidFill>
              <a:srgbClr val="F57B2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 userDrawn="1"/>
        </p:nvSpPr>
        <p:spPr>
          <a:xfrm>
            <a:off x="25400" y="6481610"/>
            <a:ext cx="1817512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750" baseline="0" dirty="0" smtClean="0">
                <a:solidFill>
                  <a:srgbClr val="003F5E"/>
                </a:solidFill>
              </a:rPr>
              <a:t>https://aarc-project.eu</a:t>
            </a:r>
            <a:endParaRPr lang="en-GB" sz="750" dirty="0">
              <a:solidFill>
                <a:srgbClr val="003F5E"/>
              </a:solidFill>
            </a:endParaRPr>
          </a:p>
        </p:txBody>
      </p:sp>
      <p:cxnSp>
        <p:nvCxnSpPr>
          <p:cNvPr id="8" name="Straight Connector 7"/>
          <p:cNvCxnSpPr/>
          <p:nvPr userDrawn="1"/>
        </p:nvCxnSpPr>
        <p:spPr>
          <a:xfrm flipH="1">
            <a:off x="444503" y="1224327"/>
            <a:ext cx="10274297" cy="2887"/>
          </a:xfrm>
          <a:prstGeom prst="line">
            <a:avLst/>
          </a:prstGeom>
          <a:ln w="12700">
            <a:solidFill>
              <a:srgbClr val="00395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58149" y="143931"/>
            <a:ext cx="1144684" cy="1034242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543" y="6460279"/>
            <a:ext cx="331798" cy="2997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2331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50" r:id="rId2"/>
    <p:sldLayoutId id="2147483652" r:id="rId3"/>
    <p:sldLayoutId id="2147483653" r:id="rId4"/>
    <p:sldLayoutId id="2147483660" r:id="rId5"/>
    <p:sldLayoutId id="2147483654" r:id="rId6"/>
    <p:sldLayoutId id="2147483655" r:id="rId7"/>
    <p:sldLayoutId id="2147483659" r:id="rId8"/>
    <p:sldLayoutId id="2147483656" r:id="rId9"/>
    <p:sldLayoutId id="2147483657" r:id="rId10"/>
    <p:sldLayoutId id="2147483663" r:id="rId11"/>
    <p:sldLayoutId id="2147483662" r:id="rId12"/>
  </p:sldLayoutIdLst>
  <p:hf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2400" b="1" kern="1200">
          <a:solidFill>
            <a:srgbClr val="004361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200" kern="1200">
          <a:solidFill>
            <a:srgbClr val="004360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rgbClr val="004361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rgbClr val="003F5E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rgbClr val="004360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rgbClr val="004360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8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4" Type="http://schemas.openxmlformats.org/officeDocument/2006/relationships/diagramQuickStyle" Target="../diagrams/quickStyle6.xml"/><Relationship Id="rId5" Type="http://schemas.openxmlformats.org/officeDocument/2006/relationships/diagramColors" Target="../diagrams/colors6.xml"/><Relationship Id="rId6" Type="http://schemas.microsoft.com/office/2007/relationships/diagramDrawing" Target="../diagrams/drawing6.xml"/><Relationship Id="rId1" Type="http://schemas.openxmlformats.org/officeDocument/2006/relationships/slideLayout" Target="../slideLayouts/slideLayout3.xml"/><Relationship Id="rId2" Type="http://schemas.openxmlformats.org/officeDocument/2006/relationships/diagramData" Target="../diagrams/data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4" Type="http://schemas.openxmlformats.org/officeDocument/2006/relationships/diagramQuickStyle" Target="../diagrams/quickStyle7.xml"/><Relationship Id="rId5" Type="http://schemas.openxmlformats.org/officeDocument/2006/relationships/diagramColors" Target="../diagrams/colors7.xml"/><Relationship Id="rId6" Type="http://schemas.microsoft.com/office/2007/relationships/diagramDrawing" Target="../diagrams/drawing7.xml"/><Relationship Id="rId1" Type="http://schemas.openxmlformats.org/officeDocument/2006/relationships/slideLayout" Target="../slideLayouts/slideLayout3.xml"/><Relationship Id="rId2" Type="http://schemas.openxmlformats.org/officeDocument/2006/relationships/diagramData" Target="../diagrams/data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4" Type="http://schemas.openxmlformats.org/officeDocument/2006/relationships/diagramQuickStyle" Target="../diagrams/quickStyle8.xml"/><Relationship Id="rId5" Type="http://schemas.openxmlformats.org/officeDocument/2006/relationships/diagramColors" Target="../diagrams/colors8.xml"/><Relationship Id="rId6" Type="http://schemas.microsoft.com/office/2007/relationships/diagramDrawing" Target="../diagrams/drawing8.xml"/><Relationship Id="rId1" Type="http://schemas.openxmlformats.org/officeDocument/2006/relationships/slideLayout" Target="../slideLayouts/slideLayout3.xml"/><Relationship Id="rId2" Type="http://schemas.openxmlformats.org/officeDocument/2006/relationships/diagramData" Target="../diagrams/data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4" Type="http://schemas.openxmlformats.org/officeDocument/2006/relationships/diagramQuickStyle" Target="../diagrams/quickStyle9.xml"/><Relationship Id="rId5" Type="http://schemas.openxmlformats.org/officeDocument/2006/relationships/diagramColors" Target="../diagrams/colors9.xml"/><Relationship Id="rId6" Type="http://schemas.microsoft.com/office/2007/relationships/diagramDrawing" Target="../diagrams/drawing9.xml"/><Relationship Id="rId1" Type="http://schemas.openxmlformats.org/officeDocument/2006/relationships/slideLayout" Target="../slideLayouts/slideLayout3.xml"/><Relationship Id="rId2" Type="http://schemas.openxmlformats.org/officeDocument/2006/relationships/diagramData" Target="../diagrams/data9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0.xml"/><Relationship Id="rId4" Type="http://schemas.openxmlformats.org/officeDocument/2006/relationships/diagramQuickStyle" Target="../diagrams/quickStyle10.xml"/><Relationship Id="rId5" Type="http://schemas.openxmlformats.org/officeDocument/2006/relationships/diagramColors" Target="../diagrams/colors10.xml"/><Relationship Id="rId6" Type="http://schemas.microsoft.com/office/2007/relationships/diagramDrawing" Target="../diagrams/drawing10.xml"/><Relationship Id="rId1" Type="http://schemas.openxmlformats.org/officeDocument/2006/relationships/slideLayout" Target="../slideLayouts/slideLayout3.xml"/><Relationship Id="rId2" Type="http://schemas.openxmlformats.org/officeDocument/2006/relationships/diagramData" Target="../diagrams/data10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1.xml"/><Relationship Id="rId4" Type="http://schemas.openxmlformats.org/officeDocument/2006/relationships/diagramQuickStyle" Target="../diagrams/quickStyle11.xml"/><Relationship Id="rId5" Type="http://schemas.openxmlformats.org/officeDocument/2006/relationships/diagramColors" Target="../diagrams/colors11.xml"/><Relationship Id="rId6" Type="http://schemas.microsoft.com/office/2007/relationships/diagramDrawing" Target="../diagrams/drawing11.xml"/><Relationship Id="rId1" Type="http://schemas.openxmlformats.org/officeDocument/2006/relationships/slideLayout" Target="../slideLayouts/slideLayout3.xml"/><Relationship Id="rId2" Type="http://schemas.openxmlformats.org/officeDocument/2006/relationships/diagramData" Target="../diagrams/data1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2.xml"/><Relationship Id="rId4" Type="http://schemas.openxmlformats.org/officeDocument/2006/relationships/diagramQuickStyle" Target="../diagrams/quickStyle12.xml"/><Relationship Id="rId5" Type="http://schemas.openxmlformats.org/officeDocument/2006/relationships/diagramColors" Target="../diagrams/colors12.xml"/><Relationship Id="rId6" Type="http://schemas.microsoft.com/office/2007/relationships/diagramDrawing" Target="../diagrams/drawing12.xml"/><Relationship Id="rId1" Type="http://schemas.openxmlformats.org/officeDocument/2006/relationships/slideLayout" Target="../slideLayouts/slideLayout3.xml"/><Relationship Id="rId2" Type="http://schemas.openxmlformats.org/officeDocument/2006/relationships/diagramData" Target="../diagrams/data1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3.xml"/><Relationship Id="rId4" Type="http://schemas.openxmlformats.org/officeDocument/2006/relationships/diagramQuickStyle" Target="../diagrams/quickStyle13.xml"/><Relationship Id="rId5" Type="http://schemas.openxmlformats.org/officeDocument/2006/relationships/diagramColors" Target="../diagrams/colors13.xml"/><Relationship Id="rId6" Type="http://schemas.microsoft.com/office/2007/relationships/diagramDrawing" Target="../diagrams/drawing13.xml"/><Relationship Id="rId1" Type="http://schemas.openxmlformats.org/officeDocument/2006/relationships/slideLayout" Target="../slideLayouts/slideLayout3.xml"/><Relationship Id="rId2" Type="http://schemas.openxmlformats.org/officeDocument/2006/relationships/diagramData" Target="../diagrams/data1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aarc-project.eu/about/documents/%23milestones" TargetMode="External"/><Relationship Id="rId3" Type="http://schemas.openxmlformats.org/officeDocument/2006/relationships/hyperlink" Target="https://refeds.org/sirtfi" TargetMode="Externa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4.xml"/><Relationship Id="rId4" Type="http://schemas.openxmlformats.org/officeDocument/2006/relationships/diagramQuickStyle" Target="../diagrams/quickStyle14.xml"/><Relationship Id="rId5" Type="http://schemas.openxmlformats.org/officeDocument/2006/relationships/diagramColors" Target="../diagrams/colors14.xml"/><Relationship Id="rId6" Type="http://schemas.microsoft.com/office/2007/relationships/diagramDrawing" Target="../diagrams/drawing14.xml"/><Relationship Id="rId1" Type="http://schemas.openxmlformats.org/officeDocument/2006/relationships/slideLayout" Target="../slideLayouts/slideLayout3.xml"/><Relationship Id="rId2" Type="http://schemas.openxmlformats.org/officeDocument/2006/relationships/diagramData" Target="../diagrams/data1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5.xml"/><Relationship Id="rId4" Type="http://schemas.openxmlformats.org/officeDocument/2006/relationships/diagramQuickStyle" Target="../diagrams/quickStyle15.xml"/><Relationship Id="rId5" Type="http://schemas.openxmlformats.org/officeDocument/2006/relationships/diagramColors" Target="../diagrams/colors15.xml"/><Relationship Id="rId6" Type="http://schemas.microsoft.com/office/2007/relationships/diagramDrawing" Target="../diagrams/drawing15.xml"/><Relationship Id="rId1" Type="http://schemas.openxmlformats.org/officeDocument/2006/relationships/slideLayout" Target="../slideLayouts/slideLayout3.xml"/><Relationship Id="rId2" Type="http://schemas.openxmlformats.org/officeDocument/2006/relationships/diagramData" Target="../diagrams/data15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6.xml"/><Relationship Id="rId4" Type="http://schemas.openxmlformats.org/officeDocument/2006/relationships/diagramQuickStyle" Target="../diagrams/quickStyle16.xml"/><Relationship Id="rId5" Type="http://schemas.openxmlformats.org/officeDocument/2006/relationships/diagramColors" Target="../diagrams/colors16.xml"/><Relationship Id="rId6" Type="http://schemas.microsoft.com/office/2007/relationships/diagramDrawing" Target="../diagrams/drawing16.xml"/><Relationship Id="rId1" Type="http://schemas.openxmlformats.org/officeDocument/2006/relationships/slideLayout" Target="../slideLayouts/slideLayout3.xml"/><Relationship Id="rId2" Type="http://schemas.openxmlformats.org/officeDocument/2006/relationships/diagramData" Target="../diagrams/data16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7.xml"/><Relationship Id="rId4" Type="http://schemas.openxmlformats.org/officeDocument/2006/relationships/diagramQuickStyle" Target="../diagrams/quickStyle17.xml"/><Relationship Id="rId5" Type="http://schemas.openxmlformats.org/officeDocument/2006/relationships/diagramColors" Target="../diagrams/colors17.xml"/><Relationship Id="rId6" Type="http://schemas.microsoft.com/office/2007/relationships/diagramDrawing" Target="../diagrams/drawing17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1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4" Type="http://schemas.openxmlformats.org/officeDocument/2006/relationships/diagramQuickStyle" Target="../diagrams/quickStyle1.xml"/><Relationship Id="rId5" Type="http://schemas.openxmlformats.org/officeDocument/2006/relationships/diagramColors" Target="../diagrams/colors1.xml"/><Relationship Id="rId6" Type="http://schemas.microsoft.com/office/2007/relationships/diagramDrawing" Target="../diagrams/drawing1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4" Type="http://schemas.openxmlformats.org/officeDocument/2006/relationships/diagramQuickStyle" Target="../diagrams/quickStyle2.xml"/><Relationship Id="rId5" Type="http://schemas.openxmlformats.org/officeDocument/2006/relationships/diagramColors" Target="../diagrams/colors2.xml"/><Relationship Id="rId6" Type="http://schemas.microsoft.com/office/2007/relationships/diagramDrawing" Target="../diagrams/drawing2.xml"/><Relationship Id="rId1" Type="http://schemas.openxmlformats.org/officeDocument/2006/relationships/slideLayout" Target="../slideLayouts/slideLayout3.xml"/><Relationship Id="rId2" Type="http://schemas.openxmlformats.org/officeDocument/2006/relationships/diagramData" Target="../diagrams/data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4" Type="http://schemas.openxmlformats.org/officeDocument/2006/relationships/diagramQuickStyle" Target="../diagrams/quickStyle3.xml"/><Relationship Id="rId5" Type="http://schemas.openxmlformats.org/officeDocument/2006/relationships/diagramColors" Target="../diagrams/colors3.xml"/><Relationship Id="rId6" Type="http://schemas.microsoft.com/office/2007/relationships/diagramDrawing" Target="../diagrams/drawing3.xml"/><Relationship Id="rId1" Type="http://schemas.openxmlformats.org/officeDocument/2006/relationships/slideLayout" Target="../slideLayouts/slideLayout3.xml"/><Relationship Id="rId2" Type="http://schemas.openxmlformats.org/officeDocument/2006/relationships/diagramData" Target="../diagrams/data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4" Type="http://schemas.openxmlformats.org/officeDocument/2006/relationships/diagramQuickStyle" Target="../diagrams/quickStyle4.xml"/><Relationship Id="rId5" Type="http://schemas.openxmlformats.org/officeDocument/2006/relationships/diagramColors" Target="../diagrams/colors4.xml"/><Relationship Id="rId6" Type="http://schemas.microsoft.com/office/2007/relationships/diagramDrawing" Target="../diagrams/drawing4.xml"/><Relationship Id="rId1" Type="http://schemas.openxmlformats.org/officeDocument/2006/relationships/slideLayout" Target="../slideLayouts/slideLayout3.xml"/><Relationship Id="rId2" Type="http://schemas.openxmlformats.org/officeDocument/2006/relationships/diagramData" Target="../diagrams/data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4" Type="http://schemas.openxmlformats.org/officeDocument/2006/relationships/diagramQuickStyle" Target="../diagrams/quickStyle5.xml"/><Relationship Id="rId5" Type="http://schemas.openxmlformats.org/officeDocument/2006/relationships/diagramColors" Target="../diagrams/colors5.xml"/><Relationship Id="rId6" Type="http://schemas.microsoft.com/office/2007/relationships/diagramDrawing" Target="../diagrams/drawing5.xml"/><Relationship Id="rId1" Type="http://schemas.openxmlformats.org/officeDocument/2006/relationships/slideLayout" Target="../slideLayouts/slideLayout3.xml"/><Relationship Id="rId2" Type="http://schemas.openxmlformats.org/officeDocument/2006/relationships/diagramData" Target="../diagrams/data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Hannah Short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7"/>
          </p:nvPr>
        </p:nvSpPr>
        <p:spPr/>
        <p:txBody>
          <a:bodyPr>
            <a:normAutofit fontScale="92500"/>
          </a:bodyPr>
          <a:lstStyle/>
          <a:p>
            <a:r>
              <a:rPr lang="en-GB" dirty="0" smtClean="0"/>
              <a:t>Authentication and Authorisation for Research and Collaboration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 smtClean="0"/>
              <a:t>IR Test Results</a:t>
            </a:r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9"/>
          </p:nvPr>
        </p:nvSpPr>
        <p:spPr>
          <a:noFill/>
        </p:spPr>
        <p:txBody>
          <a:bodyPr>
            <a:normAutofit/>
          </a:bodyPr>
          <a:lstStyle/>
          <a:p>
            <a:r>
              <a:rPr lang="en-GB" dirty="0" smtClean="0"/>
              <a:t>Task Leader TNA3.1 Operational Security</a:t>
            </a:r>
            <a:endParaRPr lang="en-GB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20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CERN Computer Security</a:t>
            </a:r>
            <a:endParaRPr lang="en-GB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65111" y="4647387"/>
            <a:ext cx="802922" cy="7896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94538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2"/>
          </p:nvPr>
        </p:nvSpPr>
        <p:spPr>
          <a:xfrm>
            <a:off x="6172200" y="1825626"/>
            <a:ext cx="5181600" cy="3662342"/>
          </a:xfrm>
        </p:spPr>
        <p:txBody>
          <a:bodyPr>
            <a:normAutofit fontScale="92500"/>
          </a:bodyPr>
          <a:lstStyle/>
          <a:p>
            <a:r>
              <a:rPr lang="en-US" b="1" dirty="0" smtClean="0"/>
              <a:t>09:05 </a:t>
            </a:r>
            <a:r>
              <a:rPr lang="en-US" dirty="0" err="1" smtClean="0"/>
              <a:t>Nikhef</a:t>
            </a:r>
            <a:r>
              <a:rPr lang="en-US" dirty="0" smtClean="0"/>
              <a:t> was “alerted” that a certificate from </a:t>
            </a:r>
            <a:r>
              <a:rPr lang="en-US" dirty="0" err="1" smtClean="0"/>
              <a:t>RCAuth</a:t>
            </a:r>
            <a:r>
              <a:rPr lang="en-US" dirty="0" smtClean="0"/>
              <a:t> was responsible for possibly malicious activity</a:t>
            </a:r>
          </a:p>
          <a:p>
            <a:r>
              <a:rPr lang="en-US" b="1" dirty="0"/>
              <a:t>10:12 </a:t>
            </a:r>
            <a:r>
              <a:rPr lang="en-US" dirty="0" err="1"/>
              <a:t>Nikhef</a:t>
            </a:r>
            <a:r>
              <a:rPr lang="en-US" dirty="0"/>
              <a:t> identifies the SAML user from INFN and contacts GARR Security as INFN’s Sirtfi contact </a:t>
            </a:r>
          </a:p>
          <a:p>
            <a:r>
              <a:rPr lang="en-US" b="1" dirty="0"/>
              <a:t>10:32 </a:t>
            </a:r>
            <a:r>
              <a:rPr lang="en-US" dirty="0" smtClean="0"/>
              <a:t>GARR responds including INFN’s federation operators, IDEM</a:t>
            </a:r>
            <a:endParaRPr lang="en-US" dirty="0"/>
          </a:p>
          <a:p>
            <a:r>
              <a:rPr lang="en-US" b="1" dirty="0" smtClean="0"/>
              <a:t>10</a:t>
            </a:r>
            <a:r>
              <a:rPr lang="en-US" b="1" dirty="0"/>
              <a:t>:52 </a:t>
            </a:r>
            <a:r>
              <a:rPr lang="en-US" dirty="0"/>
              <a:t>IDEM contacts the </a:t>
            </a:r>
            <a:r>
              <a:rPr lang="en-US" dirty="0" smtClean="0"/>
              <a:t>IdP</a:t>
            </a:r>
          </a:p>
          <a:p>
            <a:r>
              <a:rPr lang="en-US" b="1" dirty="0" smtClean="0"/>
              <a:t>10</a:t>
            </a:r>
            <a:r>
              <a:rPr lang="en-US" b="1" dirty="0"/>
              <a:t>:57 </a:t>
            </a:r>
            <a:r>
              <a:rPr lang="en-US" dirty="0" smtClean="0"/>
              <a:t>IdP replies </a:t>
            </a:r>
            <a:r>
              <a:rPr lang="en-US" dirty="0"/>
              <a:t>to IDEM</a:t>
            </a:r>
          </a:p>
          <a:p>
            <a:r>
              <a:rPr lang="en-US" b="1" dirty="0"/>
              <a:t>11:29 </a:t>
            </a:r>
            <a:r>
              <a:rPr lang="en-US" dirty="0" smtClean="0"/>
              <a:t>IDEM tells </a:t>
            </a:r>
            <a:r>
              <a:rPr lang="en-US" dirty="0" err="1" smtClean="0"/>
              <a:t>Nikhef</a:t>
            </a:r>
            <a:r>
              <a:rPr lang="en-US" dirty="0" smtClean="0"/>
              <a:t> that </a:t>
            </a:r>
            <a:r>
              <a:rPr lang="en-US" dirty="0"/>
              <a:t>the user has been </a:t>
            </a:r>
            <a:r>
              <a:rPr lang="en-US" dirty="0" smtClean="0"/>
              <a:t>contacted and has changed their password</a:t>
            </a:r>
            <a:endParaRPr lang="en-US" dirty="0"/>
          </a:p>
          <a:p>
            <a:r>
              <a:rPr lang="en-US" b="1" dirty="0"/>
              <a:t>12:30 </a:t>
            </a:r>
            <a:r>
              <a:rPr lang="en-US" dirty="0" err="1" smtClean="0"/>
              <a:t>Nikhef</a:t>
            </a:r>
            <a:r>
              <a:rPr lang="en-US" dirty="0" smtClean="0"/>
              <a:t> replies to </a:t>
            </a:r>
            <a:r>
              <a:rPr lang="en-US" dirty="0"/>
              <a:t>IDEM to add more information </a:t>
            </a:r>
            <a:r>
              <a:rPr lang="en-US" dirty="0" err="1"/>
              <a:t>r.e</a:t>
            </a:r>
            <a:r>
              <a:rPr lang="en-US" dirty="0"/>
              <a:t>. IP</a:t>
            </a:r>
          </a:p>
          <a:p>
            <a:r>
              <a:rPr lang="en-US" b="1" dirty="0"/>
              <a:t>12:58 </a:t>
            </a:r>
            <a:r>
              <a:rPr lang="en-US" dirty="0" err="1" smtClean="0"/>
              <a:t>Nikhef</a:t>
            </a:r>
            <a:r>
              <a:rPr lang="en-US" dirty="0" smtClean="0"/>
              <a:t> tells User that </a:t>
            </a:r>
            <a:r>
              <a:rPr lang="en-US" dirty="0" err="1"/>
              <a:t>RCAuth</a:t>
            </a:r>
            <a:r>
              <a:rPr lang="en-US" dirty="0"/>
              <a:t> credential has been </a:t>
            </a:r>
            <a:r>
              <a:rPr lang="en-US" dirty="0" smtClean="0"/>
              <a:t>revoked</a:t>
            </a:r>
          </a:p>
          <a:p>
            <a:r>
              <a:rPr lang="en-US" b="1" dirty="0" smtClean="0"/>
              <a:t>15:45 </a:t>
            </a:r>
            <a:r>
              <a:rPr lang="en-US" dirty="0"/>
              <a:t>IDEM </a:t>
            </a:r>
            <a:r>
              <a:rPr lang="en-US" dirty="0" smtClean="0"/>
              <a:t>gives an update to </a:t>
            </a:r>
            <a:r>
              <a:rPr lang="en-US" dirty="0"/>
              <a:t>INFN IdP </a:t>
            </a:r>
            <a:endParaRPr lang="en-US" dirty="0" smtClean="0"/>
          </a:p>
          <a:p>
            <a:r>
              <a:rPr lang="en-US" b="1" dirty="0" smtClean="0"/>
              <a:t>16</a:t>
            </a:r>
            <a:r>
              <a:rPr lang="en-US" b="1" dirty="0"/>
              <a:t>:32</a:t>
            </a:r>
            <a:r>
              <a:rPr lang="en-US" dirty="0"/>
              <a:t> IDEM sends </a:t>
            </a:r>
            <a:r>
              <a:rPr lang="en-US" dirty="0" err="1"/>
              <a:t>Nikhef</a:t>
            </a:r>
            <a:r>
              <a:rPr lang="en-US" dirty="0"/>
              <a:t> an update (summary of event)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10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Day 1</a:t>
            </a:r>
            <a:endParaRPr lang="en-US" dirty="0"/>
          </a:p>
        </p:txBody>
      </p:sp>
      <p:graphicFrame>
        <p:nvGraphicFramePr>
          <p:cNvPr id="7" name="Content Placeholder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32288517"/>
              </p:ext>
            </p:extLst>
          </p:nvPr>
        </p:nvGraphicFramePr>
        <p:xfrm>
          <a:off x="347447" y="2712623"/>
          <a:ext cx="5562600" cy="261854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Line Callout 1 7"/>
          <p:cNvSpPr/>
          <p:nvPr/>
        </p:nvSpPr>
        <p:spPr>
          <a:xfrm>
            <a:off x="5377724" y="2947824"/>
            <a:ext cx="634033" cy="548796"/>
          </a:xfrm>
          <a:prstGeom prst="borderCallout1">
            <a:avLst>
              <a:gd name="adj1" fmla="val 18750"/>
              <a:gd name="adj2" fmla="val -8333"/>
              <a:gd name="adj3" fmla="val 142008"/>
              <a:gd name="adj4" fmla="val -33889"/>
            </a:avLst>
          </a:prstGeom>
          <a:solidFill>
            <a:srgbClr val="008000"/>
          </a:solidFill>
          <a:ln>
            <a:solidFill>
              <a:srgbClr val="ED7D3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GARR CERT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62955419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791296"/>
          </a:xfrm>
        </p:spPr>
        <p:txBody>
          <a:bodyPr>
            <a:normAutofit lnSpcReduction="10000"/>
          </a:bodyPr>
          <a:lstStyle/>
          <a:p>
            <a:r>
              <a:rPr lang="en-US" b="1" dirty="0" smtClean="0"/>
              <a:t>09:05 </a:t>
            </a:r>
            <a:r>
              <a:rPr lang="en-US" dirty="0" err="1" smtClean="0"/>
              <a:t>Nikhef</a:t>
            </a:r>
            <a:r>
              <a:rPr lang="en-US" dirty="0" smtClean="0"/>
              <a:t> was “alerted” that a certificate from </a:t>
            </a:r>
            <a:r>
              <a:rPr lang="en-US" dirty="0" err="1" smtClean="0"/>
              <a:t>RCAuth</a:t>
            </a:r>
            <a:r>
              <a:rPr lang="en-US" dirty="0" smtClean="0"/>
              <a:t> was responsible for possibly malicious activity</a:t>
            </a:r>
          </a:p>
          <a:p>
            <a:r>
              <a:rPr lang="en-US" b="1" dirty="0"/>
              <a:t>10:12 </a:t>
            </a:r>
            <a:r>
              <a:rPr lang="en-US" dirty="0" err="1"/>
              <a:t>Nikhef</a:t>
            </a:r>
            <a:r>
              <a:rPr lang="en-US" dirty="0"/>
              <a:t> identifies the SAML user from INFN and contacts GARR Security as INFN’s Sirtfi contact </a:t>
            </a:r>
            <a:r>
              <a:rPr lang="en-US" dirty="0" smtClean="0"/>
              <a:t> </a:t>
            </a:r>
            <a:endParaRPr lang="en-US" dirty="0"/>
          </a:p>
          <a:p>
            <a:r>
              <a:rPr lang="en-US" b="1" dirty="0"/>
              <a:t>10:32 </a:t>
            </a:r>
            <a:r>
              <a:rPr lang="en-US" dirty="0" smtClean="0"/>
              <a:t>GARR responds including INFN’s federation operators, IDEM</a:t>
            </a:r>
            <a:endParaRPr lang="en-US" dirty="0"/>
          </a:p>
          <a:p>
            <a:r>
              <a:rPr lang="en-US" b="1" dirty="0" smtClean="0"/>
              <a:t>10</a:t>
            </a:r>
            <a:r>
              <a:rPr lang="en-US" b="1" dirty="0"/>
              <a:t>:52 </a:t>
            </a:r>
            <a:r>
              <a:rPr lang="en-US" dirty="0"/>
              <a:t>IDEM contacts the </a:t>
            </a:r>
            <a:r>
              <a:rPr lang="en-US" dirty="0" smtClean="0"/>
              <a:t>IdP</a:t>
            </a:r>
          </a:p>
          <a:p>
            <a:r>
              <a:rPr lang="en-US" b="1" dirty="0" smtClean="0"/>
              <a:t>10</a:t>
            </a:r>
            <a:r>
              <a:rPr lang="en-US" b="1" dirty="0"/>
              <a:t>:57 </a:t>
            </a:r>
            <a:r>
              <a:rPr lang="en-US" dirty="0" smtClean="0"/>
              <a:t>IdP replies </a:t>
            </a:r>
            <a:r>
              <a:rPr lang="en-US" dirty="0"/>
              <a:t>to IDEM</a:t>
            </a:r>
          </a:p>
          <a:p>
            <a:r>
              <a:rPr lang="en-US" b="1" dirty="0"/>
              <a:t>11:29 </a:t>
            </a:r>
            <a:r>
              <a:rPr lang="en-US" dirty="0" smtClean="0"/>
              <a:t>IDEM tells </a:t>
            </a:r>
            <a:r>
              <a:rPr lang="en-US" dirty="0" err="1" smtClean="0"/>
              <a:t>Nikhef</a:t>
            </a:r>
            <a:r>
              <a:rPr lang="en-US" dirty="0" smtClean="0"/>
              <a:t> that </a:t>
            </a:r>
            <a:r>
              <a:rPr lang="en-US" dirty="0"/>
              <a:t>the user has been </a:t>
            </a:r>
            <a:r>
              <a:rPr lang="en-US" dirty="0" smtClean="0"/>
              <a:t>contacted and has changed their password</a:t>
            </a:r>
            <a:endParaRPr lang="en-US" dirty="0"/>
          </a:p>
          <a:p>
            <a:r>
              <a:rPr lang="en-US" b="1" dirty="0"/>
              <a:t>12:30 </a:t>
            </a:r>
            <a:r>
              <a:rPr lang="en-US" dirty="0" err="1" smtClean="0"/>
              <a:t>Nikhef</a:t>
            </a:r>
            <a:r>
              <a:rPr lang="en-US" dirty="0" smtClean="0"/>
              <a:t> replies to </a:t>
            </a:r>
            <a:r>
              <a:rPr lang="en-US" dirty="0"/>
              <a:t>IDEM to add more information </a:t>
            </a:r>
            <a:r>
              <a:rPr lang="en-US" dirty="0" err="1"/>
              <a:t>r.e</a:t>
            </a:r>
            <a:r>
              <a:rPr lang="en-US" dirty="0"/>
              <a:t>. IP</a:t>
            </a:r>
          </a:p>
          <a:p>
            <a:r>
              <a:rPr lang="en-US" b="1" dirty="0"/>
              <a:t>12:58 </a:t>
            </a:r>
            <a:r>
              <a:rPr lang="en-US" dirty="0" err="1" smtClean="0"/>
              <a:t>Nikhef</a:t>
            </a:r>
            <a:r>
              <a:rPr lang="en-US" dirty="0" smtClean="0"/>
              <a:t> tells User that </a:t>
            </a:r>
            <a:r>
              <a:rPr lang="en-US" dirty="0" err="1"/>
              <a:t>RCAuth</a:t>
            </a:r>
            <a:r>
              <a:rPr lang="en-US" dirty="0"/>
              <a:t> credential has been </a:t>
            </a:r>
            <a:r>
              <a:rPr lang="en-US" dirty="0" smtClean="0"/>
              <a:t>revoked</a:t>
            </a:r>
          </a:p>
          <a:p>
            <a:r>
              <a:rPr lang="en-US" b="1" dirty="0" smtClean="0"/>
              <a:t>15:45 </a:t>
            </a:r>
            <a:r>
              <a:rPr lang="en-US" dirty="0"/>
              <a:t>IDEM </a:t>
            </a:r>
            <a:r>
              <a:rPr lang="en-US" dirty="0" smtClean="0"/>
              <a:t>gives an update to </a:t>
            </a:r>
            <a:r>
              <a:rPr lang="en-US" dirty="0"/>
              <a:t>INFN IdP </a:t>
            </a:r>
            <a:endParaRPr lang="en-US" dirty="0" smtClean="0"/>
          </a:p>
          <a:p>
            <a:r>
              <a:rPr lang="en-US" b="1" dirty="0" smtClean="0"/>
              <a:t>16</a:t>
            </a:r>
            <a:r>
              <a:rPr lang="en-US" b="1" dirty="0"/>
              <a:t>:32</a:t>
            </a:r>
            <a:r>
              <a:rPr lang="en-US" dirty="0"/>
              <a:t> IDEM </a:t>
            </a:r>
            <a:r>
              <a:rPr lang="en-US" dirty="0" smtClean="0"/>
              <a:t>sends </a:t>
            </a:r>
            <a:r>
              <a:rPr lang="en-US" dirty="0" err="1" smtClean="0"/>
              <a:t>Nikhef</a:t>
            </a:r>
            <a:r>
              <a:rPr lang="en-US" dirty="0" smtClean="0"/>
              <a:t> an update (summary of event)</a:t>
            </a:r>
            <a:endParaRPr lang="en-US" dirty="0"/>
          </a:p>
          <a:p>
            <a:r>
              <a:rPr lang="en-US" b="1" dirty="0">
                <a:solidFill>
                  <a:srgbClr val="003F5E"/>
                </a:solidFill>
              </a:rPr>
              <a:t>16:43</a:t>
            </a:r>
            <a:r>
              <a:rPr lang="en-US" dirty="0">
                <a:solidFill>
                  <a:srgbClr val="003F5E"/>
                </a:solidFill>
              </a:rPr>
              <a:t> </a:t>
            </a:r>
            <a:r>
              <a:rPr lang="en-US" dirty="0" err="1">
                <a:solidFill>
                  <a:srgbClr val="003F5E"/>
                </a:solidFill>
              </a:rPr>
              <a:t>Nikhef</a:t>
            </a:r>
            <a:r>
              <a:rPr lang="en-US" dirty="0">
                <a:solidFill>
                  <a:srgbClr val="003F5E"/>
                </a:solidFill>
              </a:rPr>
              <a:t> pokes to see whether other </a:t>
            </a:r>
            <a:r>
              <a:rPr lang="en-US" dirty="0" err="1">
                <a:solidFill>
                  <a:srgbClr val="003F5E"/>
                </a:solidFill>
              </a:rPr>
              <a:t>organisations</a:t>
            </a:r>
            <a:r>
              <a:rPr lang="en-US" dirty="0">
                <a:solidFill>
                  <a:srgbClr val="003F5E"/>
                </a:solidFill>
              </a:rPr>
              <a:t> were affected </a:t>
            </a:r>
          </a:p>
          <a:p>
            <a:r>
              <a:rPr lang="en-US" b="1" dirty="0">
                <a:solidFill>
                  <a:srgbClr val="003F5E"/>
                </a:solidFill>
              </a:rPr>
              <a:t>17:27 </a:t>
            </a:r>
            <a:r>
              <a:rPr lang="en-US" dirty="0">
                <a:solidFill>
                  <a:srgbClr val="003F5E"/>
                </a:solidFill>
              </a:rPr>
              <a:t>IDEM asks INFN to look at whether other services are affected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11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Day 1</a:t>
            </a:r>
            <a:endParaRPr lang="en-US" dirty="0"/>
          </a:p>
        </p:txBody>
      </p:sp>
      <p:graphicFrame>
        <p:nvGraphicFramePr>
          <p:cNvPr id="7" name="Content Placeholder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07624130"/>
              </p:ext>
            </p:extLst>
          </p:nvPr>
        </p:nvGraphicFramePr>
        <p:xfrm>
          <a:off x="347447" y="2712623"/>
          <a:ext cx="5562600" cy="261854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Line Callout 1 7"/>
          <p:cNvSpPr/>
          <p:nvPr/>
        </p:nvSpPr>
        <p:spPr>
          <a:xfrm>
            <a:off x="5377724" y="2947824"/>
            <a:ext cx="634033" cy="548796"/>
          </a:xfrm>
          <a:prstGeom prst="borderCallout1">
            <a:avLst>
              <a:gd name="adj1" fmla="val 18750"/>
              <a:gd name="adj2" fmla="val -8333"/>
              <a:gd name="adj3" fmla="val 142008"/>
              <a:gd name="adj4" fmla="val -33889"/>
            </a:avLst>
          </a:prstGeom>
          <a:solidFill>
            <a:srgbClr val="008000"/>
          </a:solidFill>
          <a:ln>
            <a:solidFill>
              <a:srgbClr val="ED7D3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GARR CERT</a:t>
            </a:r>
            <a:endParaRPr lang="en-US" sz="1200" dirty="0"/>
          </a:p>
        </p:txBody>
      </p:sp>
      <p:sp>
        <p:nvSpPr>
          <p:cNvPr id="9" name="5-Point Star 8"/>
          <p:cNvSpPr/>
          <p:nvPr/>
        </p:nvSpPr>
        <p:spPr>
          <a:xfrm>
            <a:off x="11241490" y="5299809"/>
            <a:ext cx="533070" cy="517437"/>
          </a:xfrm>
          <a:prstGeom prst="star5">
            <a:avLst/>
          </a:prstGeom>
          <a:solidFill>
            <a:srgbClr val="003F5E"/>
          </a:solidFill>
          <a:ln>
            <a:solidFill>
              <a:srgbClr val="ED7D3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44485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Very prompt action by SP and IdP to contact user</a:t>
            </a:r>
          </a:p>
          <a:p>
            <a:r>
              <a:rPr lang="en-US" dirty="0" smtClean="0"/>
              <a:t>Password changed at IdP</a:t>
            </a:r>
          </a:p>
          <a:p>
            <a:r>
              <a:rPr lang="en-US" dirty="0" smtClean="0"/>
              <a:t>Credential revoked at SP</a:t>
            </a:r>
          </a:p>
          <a:p>
            <a:r>
              <a:rPr lang="en-US" dirty="0" smtClean="0"/>
              <a:t>*But* little inertia to fully understand the impact of the incident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12</a:t>
            </a:fld>
            <a:endParaRPr lang="en-GB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Pit-stop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258732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1676110691"/>
              </p:ext>
            </p:extLst>
          </p:nvPr>
        </p:nvGraphicFramePr>
        <p:xfrm>
          <a:off x="457200" y="1825625"/>
          <a:ext cx="5562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Content Placeholder 1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b="1" dirty="0"/>
              <a:t>10:40 </a:t>
            </a:r>
            <a:r>
              <a:rPr lang="en-US" dirty="0"/>
              <a:t>GARR contacts </a:t>
            </a:r>
            <a:r>
              <a:rPr lang="en-US" dirty="0" err="1"/>
              <a:t>Nikhef</a:t>
            </a:r>
            <a:r>
              <a:rPr lang="en-US" dirty="0"/>
              <a:t> and puts CERN and LIGO </a:t>
            </a:r>
            <a:r>
              <a:rPr lang="en-US" dirty="0" smtClean="0"/>
              <a:t>Sirtfi contacts in Cc, plus eduGAIN Support</a:t>
            </a:r>
            <a:endParaRPr lang="en-US" dirty="0"/>
          </a:p>
          <a:p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13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Day 2</a:t>
            </a:r>
            <a:endParaRPr lang="en-US" dirty="0"/>
          </a:p>
        </p:txBody>
      </p:sp>
      <p:sp>
        <p:nvSpPr>
          <p:cNvPr id="7" name="Line Callout 1 6"/>
          <p:cNvSpPr/>
          <p:nvPr/>
        </p:nvSpPr>
        <p:spPr>
          <a:xfrm>
            <a:off x="5377724" y="2947824"/>
            <a:ext cx="634033" cy="548796"/>
          </a:xfrm>
          <a:prstGeom prst="borderCallout1">
            <a:avLst>
              <a:gd name="adj1" fmla="val 18750"/>
              <a:gd name="adj2" fmla="val -8333"/>
              <a:gd name="adj3" fmla="val 142008"/>
              <a:gd name="adj4" fmla="val -33889"/>
            </a:avLst>
          </a:prstGeom>
          <a:solidFill>
            <a:srgbClr val="008000"/>
          </a:solidFill>
          <a:ln>
            <a:solidFill>
              <a:srgbClr val="ED7D3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GARR CERT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11044091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1046843877"/>
              </p:ext>
            </p:extLst>
          </p:nvPr>
        </p:nvGraphicFramePr>
        <p:xfrm>
          <a:off x="457200" y="1825625"/>
          <a:ext cx="5562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Content Placeholder 1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b="1" dirty="0"/>
              <a:t>10:40 </a:t>
            </a:r>
            <a:r>
              <a:rPr lang="en-US" dirty="0"/>
              <a:t>GARR contacts </a:t>
            </a:r>
            <a:r>
              <a:rPr lang="en-US" dirty="0" err="1"/>
              <a:t>Nikhef</a:t>
            </a:r>
            <a:r>
              <a:rPr lang="en-US" dirty="0"/>
              <a:t> and puts CERN and LIGO </a:t>
            </a:r>
            <a:r>
              <a:rPr lang="en-US" dirty="0" smtClean="0"/>
              <a:t>Sirtfi contacts in Cc, plus eduGAIN Support</a:t>
            </a:r>
          </a:p>
          <a:p>
            <a:r>
              <a:rPr lang="en-US" b="1" dirty="0"/>
              <a:t>14:31 </a:t>
            </a:r>
            <a:r>
              <a:rPr lang="en-US" dirty="0"/>
              <a:t>CERN </a:t>
            </a:r>
            <a:r>
              <a:rPr lang="en-US" dirty="0" smtClean="0"/>
              <a:t>begins internal investigation</a:t>
            </a:r>
            <a:endParaRPr lang="en-US" dirty="0"/>
          </a:p>
          <a:p>
            <a:r>
              <a:rPr lang="en-US" b="1" dirty="0"/>
              <a:t>16:01 </a:t>
            </a:r>
            <a:r>
              <a:rPr lang="en-US" dirty="0"/>
              <a:t>CERN requests PGP signed mail from GARR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14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Day 2</a:t>
            </a:r>
            <a:endParaRPr lang="en-US" dirty="0"/>
          </a:p>
        </p:txBody>
      </p:sp>
      <p:sp>
        <p:nvSpPr>
          <p:cNvPr id="7" name="Line Callout 1 6"/>
          <p:cNvSpPr/>
          <p:nvPr/>
        </p:nvSpPr>
        <p:spPr>
          <a:xfrm>
            <a:off x="5377724" y="2947824"/>
            <a:ext cx="634033" cy="548796"/>
          </a:xfrm>
          <a:prstGeom prst="borderCallout1">
            <a:avLst>
              <a:gd name="adj1" fmla="val 18750"/>
              <a:gd name="adj2" fmla="val -8333"/>
              <a:gd name="adj3" fmla="val 142008"/>
              <a:gd name="adj4" fmla="val -33889"/>
            </a:avLst>
          </a:prstGeom>
          <a:solidFill>
            <a:srgbClr val="008000"/>
          </a:solidFill>
          <a:ln>
            <a:solidFill>
              <a:srgbClr val="ED7D3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GARR CERT</a:t>
            </a:r>
            <a:endParaRPr lang="en-US" sz="1200" dirty="0"/>
          </a:p>
        </p:txBody>
      </p:sp>
      <p:sp>
        <p:nvSpPr>
          <p:cNvPr id="6" name="5-Point Star 5"/>
          <p:cNvSpPr/>
          <p:nvPr/>
        </p:nvSpPr>
        <p:spPr>
          <a:xfrm>
            <a:off x="10300780" y="2085428"/>
            <a:ext cx="533070" cy="517437"/>
          </a:xfrm>
          <a:prstGeom prst="star5">
            <a:avLst/>
          </a:prstGeom>
          <a:solidFill>
            <a:srgbClr val="003F5E"/>
          </a:solidFill>
          <a:ln>
            <a:solidFill>
              <a:srgbClr val="ED7D3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665232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378288090"/>
              </p:ext>
            </p:extLst>
          </p:nvPr>
        </p:nvGraphicFramePr>
        <p:xfrm>
          <a:off x="457200" y="1825625"/>
          <a:ext cx="5562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Content Placeholder 1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b="1" dirty="0"/>
              <a:t>10:40 </a:t>
            </a:r>
            <a:r>
              <a:rPr lang="en-US" dirty="0"/>
              <a:t>GARR contacts </a:t>
            </a:r>
            <a:r>
              <a:rPr lang="en-US" dirty="0" err="1"/>
              <a:t>Nikhef</a:t>
            </a:r>
            <a:r>
              <a:rPr lang="en-US" dirty="0"/>
              <a:t> and puts CERN and LIGO </a:t>
            </a:r>
            <a:r>
              <a:rPr lang="en-US" dirty="0" smtClean="0"/>
              <a:t>Sirtfi contacts in Cc, plus eduGAIN Support</a:t>
            </a:r>
          </a:p>
          <a:p>
            <a:r>
              <a:rPr lang="en-US" b="1" dirty="0"/>
              <a:t>14:31 </a:t>
            </a:r>
            <a:r>
              <a:rPr lang="en-US" dirty="0"/>
              <a:t>CERN </a:t>
            </a:r>
            <a:r>
              <a:rPr lang="en-US" dirty="0" smtClean="0"/>
              <a:t>begins internal investigation</a:t>
            </a:r>
            <a:endParaRPr lang="en-US" dirty="0"/>
          </a:p>
          <a:p>
            <a:r>
              <a:rPr lang="en-US" b="1" dirty="0"/>
              <a:t>16:01 </a:t>
            </a:r>
            <a:r>
              <a:rPr lang="en-US" dirty="0"/>
              <a:t>CERN requests PGP signed mail from </a:t>
            </a:r>
            <a:r>
              <a:rPr lang="en-US" dirty="0" smtClean="0"/>
              <a:t>GARR</a:t>
            </a:r>
          </a:p>
          <a:p>
            <a:r>
              <a:rPr lang="en-US" b="1" dirty="0"/>
              <a:t>16:17 </a:t>
            </a:r>
            <a:r>
              <a:rPr lang="en-US" dirty="0"/>
              <a:t>eduGAIN support contacts the </a:t>
            </a:r>
            <a:r>
              <a:rPr lang="en-US" dirty="0" err="1"/>
              <a:t>Incommon</a:t>
            </a:r>
            <a:r>
              <a:rPr lang="en-US" dirty="0"/>
              <a:t> and Switch federation </a:t>
            </a:r>
            <a:r>
              <a:rPr lang="en-US" dirty="0" smtClean="0"/>
              <a:t>operators </a:t>
            </a:r>
            <a:r>
              <a:rPr lang="en-US" dirty="0"/>
              <a:t>to try and </a:t>
            </a:r>
            <a:r>
              <a:rPr lang="en-US" dirty="0" smtClean="0"/>
              <a:t>improve responsiveness from CERN and LIGO</a:t>
            </a:r>
            <a:endParaRPr lang="en-US" dirty="0"/>
          </a:p>
          <a:p>
            <a:r>
              <a:rPr lang="en-US" b="1" dirty="0"/>
              <a:t>16:31 </a:t>
            </a:r>
            <a:r>
              <a:rPr lang="en-US" dirty="0" smtClean="0"/>
              <a:t>CERN tells </a:t>
            </a:r>
            <a:r>
              <a:rPr lang="en-US" dirty="0"/>
              <a:t>eduGAIN that they were not officially informed </a:t>
            </a:r>
            <a:r>
              <a:rPr lang="en-US" dirty="0" smtClean="0"/>
              <a:t>(sub-optimal Sirtfi contact used and Cc)</a:t>
            </a:r>
            <a:endParaRPr lang="en-US" dirty="0"/>
          </a:p>
          <a:p>
            <a:r>
              <a:rPr lang="en-US" b="1" dirty="0"/>
              <a:t>16:51</a:t>
            </a:r>
            <a:r>
              <a:rPr lang="en-US" dirty="0"/>
              <a:t> GARR CERT provides CERN with additional logs</a:t>
            </a:r>
          </a:p>
          <a:p>
            <a:r>
              <a:rPr lang="en-US" b="1" dirty="0"/>
              <a:t>17:07 </a:t>
            </a:r>
            <a:r>
              <a:rPr lang="en-US" dirty="0" smtClean="0"/>
              <a:t>CERN replies </a:t>
            </a:r>
            <a:r>
              <a:rPr lang="en-US" dirty="0"/>
              <a:t>to GARR </a:t>
            </a:r>
            <a:r>
              <a:rPr lang="en-US" dirty="0" smtClean="0"/>
              <a:t>CERT confirming the traces, plus additional </a:t>
            </a:r>
            <a:r>
              <a:rPr lang="en-US" dirty="0"/>
              <a:t>information and thanks them </a:t>
            </a:r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15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Day 2</a:t>
            </a:r>
            <a:endParaRPr lang="en-US" dirty="0"/>
          </a:p>
        </p:txBody>
      </p:sp>
      <p:sp>
        <p:nvSpPr>
          <p:cNvPr id="7" name="Line Callout 1 6"/>
          <p:cNvSpPr/>
          <p:nvPr/>
        </p:nvSpPr>
        <p:spPr>
          <a:xfrm>
            <a:off x="5377724" y="2947824"/>
            <a:ext cx="634033" cy="548796"/>
          </a:xfrm>
          <a:prstGeom prst="borderCallout1">
            <a:avLst>
              <a:gd name="adj1" fmla="val 18750"/>
              <a:gd name="adj2" fmla="val -8333"/>
              <a:gd name="adj3" fmla="val 142008"/>
              <a:gd name="adj4" fmla="val -33889"/>
            </a:avLst>
          </a:prstGeom>
          <a:solidFill>
            <a:srgbClr val="008000"/>
          </a:solidFill>
          <a:ln>
            <a:solidFill>
              <a:srgbClr val="ED7D3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GARR CERT</a:t>
            </a:r>
            <a:endParaRPr lang="en-US" sz="1200" dirty="0"/>
          </a:p>
        </p:txBody>
      </p:sp>
      <p:sp>
        <p:nvSpPr>
          <p:cNvPr id="8" name="5-Point Star 7"/>
          <p:cNvSpPr/>
          <p:nvPr/>
        </p:nvSpPr>
        <p:spPr>
          <a:xfrm>
            <a:off x="11131740" y="3402540"/>
            <a:ext cx="533070" cy="517437"/>
          </a:xfrm>
          <a:prstGeom prst="star5">
            <a:avLst/>
          </a:prstGeom>
          <a:solidFill>
            <a:srgbClr val="003F5E"/>
          </a:solidFill>
          <a:ln>
            <a:solidFill>
              <a:srgbClr val="ED7D3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558707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991760112"/>
              </p:ext>
            </p:extLst>
          </p:nvPr>
        </p:nvGraphicFramePr>
        <p:xfrm>
          <a:off x="457200" y="1825625"/>
          <a:ext cx="5562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Content Placeholder 1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b="1" dirty="0"/>
              <a:t>10:40 </a:t>
            </a:r>
            <a:r>
              <a:rPr lang="en-US" dirty="0"/>
              <a:t>GARR contacts </a:t>
            </a:r>
            <a:r>
              <a:rPr lang="en-US" dirty="0" err="1"/>
              <a:t>Nikhef</a:t>
            </a:r>
            <a:r>
              <a:rPr lang="en-US" dirty="0"/>
              <a:t> and puts CERN and LIGO </a:t>
            </a:r>
            <a:r>
              <a:rPr lang="en-US" dirty="0" smtClean="0"/>
              <a:t>Sirtfi contacts in Cc, plus eduGAIN Support</a:t>
            </a:r>
          </a:p>
          <a:p>
            <a:r>
              <a:rPr lang="en-US" b="1" dirty="0"/>
              <a:t>14:31 </a:t>
            </a:r>
            <a:r>
              <a:rPr lang="en-US" dirty="0"/>
              <a:t>CERN </a:t>
            </a:r>
            <a:r>
              <a:rPr lang="en-US" dirty="0" smtClean="0"/>
              <a:t>begins internal investigation</a:t>
            </a:r>
            <a:endParaRPr lang="en-US" dirty="0"/>
          </a:p>
          <a:p>
            <a:r>
              <a:rPr lang="en-US" b="1" dirty="0"/>
              <a:t>16:01 </a:t>
            </a:r>
            <a:r>
              <a:rPr lang="en-US" dirty="0"/>
              <a:t>CERN requests PGP signed mail from </a:t>
            </a:r>
            <a:r>
              <a:rPr lang="en-US" dirty="0" smtClean="0"/>
              <a:t>GARR</a:t>
            </a:r>
          </a:p>
          <a:p>
            <a:r>
              <a:rPr lang="en-US" b="1" dirty="0"/>
              <a:t>16:17 </a:t>
            </a:r>
            <a:r>
              <a:rPr lang="en-US" dirty="0"/>
              <a:t>eduGAIN support contacts the </a:t>
            </a:r>
            <a:r>
              <a:rPr lang="en-US" dirty="0" err="1"/>
              <a:t>Incommon</a:t>
            </a:r>
            <a:r>
              <a:rPr lang="en-US" dirty="0"/>
              <a:t> and Switch federation </a:t>
            </a:r>
            <a:r>
              <a:rPr lang="en-US" dirty="0" smtClean="0"/>
              <a:t>operators </a:t>
            </a:r>
            <a:r>
              <a:rPr lang="en-US" dirty="0"/>
              <a:t>to try and </a:t>
            </a:r>
            <a:r>
              <a:rPr lang="en-US" dirty="0" smtClean="0"/>
              <a:t>improve responsiveness from CERN and LIGO</a:t>
            </a:r>
            <a:endParaRPr lang="en-US" dirty="0"/>
          </a:p>
          <a:p>
            <a:r>
              <a:rPr lang="en-US" b="1" dirty="0"/>
              <a:t>16:31 </a:t>
            </a:r>
            <a:r>
              <a:rPr lang="en-US" dirty="0" smtClean="0"/>
              <a:t>CERN tells </a:t>
            </a:r>
            <a:r>
              <a:rPr lang="en-US" dirty="0"/>
              <a:t>eduGAIN that they were not officially informed </a:t>
            </a:r>
            <a:r>
              <a:rPr lang="en-US" dirty="0" smtClean="0"/>
              <a:t>(sub-optimal Sirtfi contact used and Cc)</a:t>
            </a:r>
            <a:endParaRPr lang="en-US" dirty="0"/>
          </a:p>
          <a:p>
            <a:r>
              <a:rPr lang="en-US" b="1" dirty="0"/>
              <a:t>16:51</a:t>
            </a:r>
            <a:r>
              <a:rPr lang="en-US" dirty="0"/>
              <a:t> GARR CERT provides CERN with additional logs</a:t>
            </a:r>
          </a:p>
          <a:p>
            <a:r>
              <a:rPr lang="en-US" b="1" dirty="0"/>
              <a:t>17:07 </a:t>
            </a:r>
            <a:r>
              <a:rPr lang="en-US" dirty="0" smtClean="0"/>
              <a:t>CERN replies </a:t>
            </a:r>
            <a:r>
              <a:rPr lang="en-US" dirty="0"/>
              <a:t>to GARR </a:t>
            </a:r>
            <a:r>
              <a:rPr lang="en-US" dirty="0" smtClean="0"/>
              <a:t>CERT confirming the traces, plus additional </a:t>
            </a:r>
            <a:r>
              <a:rPr lang="en-US" dirty="0"/>
              <a:t>information and thanks them </a:t>
            </a:r>
          </a:p>
          <a:p>
            <a:r>
              <a:rPr lang="is-IS" b="1" dirty="0"/>
              <a:t>17:</a:t>
            </a:r>
            <a:r>
              <a:rPr lang="is-IS" b="1" dirty="0" smtClean="0"/>
              <a:t>31 </a:t>
            </a:r>
            <a:r>
              <a:rPr lang="is-IS" dirty="0" smtClean="0"/>
              <a:t>SWITCH contacts CERN to see if they can help (some confusion about source of incident)</a:t>
            </a:r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16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Day 2</a:t>
            </a:r>
            <a:endParaRPr lang="en-US" dirty="0"/>
          </a:p>
        </p:txBody>
      </p:sp>
      <p:sp>
        <p:nvSpPr>
          <p:cNvPr id="7" name="Line Callout 1 6"/>
          <p:cNvSpPr/>
          <p:nvPr/>
        </p:nvSpPr>
        <p:spPr>
          <a:xfrm>
            <a:off x="5377724" y="2947824"/>
            <a:ext cx="634033" cy="548796"/>
          </a:xfrm>
          <a:prstGeom prst="borderCallout1">
            <a:avLst>
              <a:gd name="adj1" fmla="val 18750"/>
              <a:gd name="adj2" fmla="val -8333"/>
              <a:gd name="adj3" fmla="val 142008"/>
              <a:gd name="adj4" fmla="val -33889"/>
            </a:avLst>
          </a:prstGeom>
          <a:solidFill>
            <a:srgbClr val="008000"/>
          </a:solidFill>
          <a:ln>
            <a:solidFill>
              <a:srgbClr val="ED7D3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GARR CERT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65428184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3257845524"/>
              </p:ext>
            </p:extLst>
          </p:nvPr>
        </p:nvGraphicFramePr>
        <p:xfrm>
          <a:off x="457200" y="1825625"/>
          <a:ext cx="5562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Content Placeholder 1"/>
          <p:cNvSpPr>
            <a:spLocks noGrp="1"/>
          </p:cNvSpPr>
          <p:nvPr>
            <p:ph sz="half" idx="2"/>
          </p:nvPr>
        </p:nvSpPr>
        <p:spPr/>
        <p:txBody>
          <a:bodyPr>
            <a:noAutofit/>
          </a:bodyPr>
          <a:lstStyle/>
          <a:p>
            <a:r>
              <a:rPr lang="en-US" b="1" dirty="0"/>
              <a:t>10:40 </a:t>
            </a:r>
            <a:r>
              <a:rPr lang="en-US" dirty="0"/>
              <a:t>GARR contacts </a:t>
            </a:r>
            <a:r>
              <a:rPr lang="en-US" dirty="0" err="1"/>
              <a:t>Nikhef</a:t>
            </a:r>
            <a:r>
              <a:rPr lang="en-US" dirty="0"/>
              <a:t> and puts CERN and LIGO </a:t>
            </a:r>
            <a:r>
              <a:rPr lang="en-US" dirty="0" smtClean="0"/>
              <a:t>Sirtfi contacts in Cc, plus eduGAIN Support</a:t>
            </a:r>
          </a:p>
          <a:p>
            <a:r>
              <a:rPr lang="en-US" b="1" dirty="0"/>
              <a:t>14:31 </a:t>
            </a:r>
            <a:r>
              <a:rPr lang="en-US" dirty="0"/>
              <a:t>CERN </a:t>
            </a:r>
            <a:r>
              <a:rPr lang="en-US" dirty="0" smtClean="0"/>
              <a:t>begins internal investigation</a:t>
            </a:r>
            <a:endParaRPr lang="en-US" dirty="0"/>
          </a:p>
          <a:p>
            <a:r>
              <a:rPr lang="en-US" b="1" dirty="0"/>
              <a:t>16:01 </a:t>
            </a:r>
            <a:r>
              <a:rPr lang="en-US" dirty="0"/>
              <a:t>CERN requests PGP signed mail from </a:t>
            </a:r>
            <a:r>
              <a:rPr lang="en-US" dirty="0" smtClean="0"/>
              <a:t>GARR</a:t>
            </a:r>
          </a:p>
          <a:p>
            <a:r>
              <a:rPr lang="en-US" b="1" dirty="0"/>
              <a:t>16:17 </a:t>
            </a:r>
            <a:r>
              <a:rPr lang="en-US" dirty="0"/>
              <a:t>eduGAIN support contacts the </a:t>
            </a:r>
            <a:r>
              <a:rPr lang="en-US" dirty="0" err="1"/>
              <a:t>Incommon</a:t>
            </a:r>
            <a:r>
              <a:rPr lang="en-US" dirty="0"/>
              <a:t> and Switch federation </a:t>
            </a:r>
            <a:r>
              <a:rPr lang="en-US" dirty="0" smtClean="0"/>
              <a:t>operators </a:t>
            </a:r>
            <a:r>
              <a:rPr lang="en-US" dirty="0"/>
              <a:t>to try and </a:t>
            </a:r>
            <a:r>
              <a:rPr lang="en-US" dirty="0" smtClean="0"/>
              <a:t>improve responsiveness from CERN and LIGO</a:t>
            </a:r>
            <a:endParaRPr lang="en-US" dirty="0"/>
          </a:p>
          <a:p>
            <a:r>
              <a:rPr lang="mr-IN" b="1" dirty="0" smtClean="0"/>
              <a:t>…</a:t>
            </a:r>
            <a:endParaRPr lang="en-US" b="1" dirty="0" smtClean="0"/>
          </a:p>
          <a:p>
            <a:r>
              <a:rPr lang="is-IS" b="1" dirty="0"/>
              <a:t>17:31 </a:t>
            </a:r>
            <a:r>
              <a:rPr lang="is-IS" dirty="0"/>
              <a:t>SWITCH contacts CERN to see if they can help (some confusion about source of incident)</a:t>
            </a:r>
            <a:endParaRPr lang="en-US" dirty="0"/>
          </a:p>
          <a:p>
            <a:r>
              <a:rPr lang="en-US" b="1" dirty="0" smtClean="0"/>
              <a:t>21:29 </a:t>
            </a:r>
            <a:r>
              <a:rPr lang="en-US" dirty="0" err="1" smtClean="0"/>
              <a:t>Incommon</a:t>
            </a:r>
            <a:r>
              <a:rPr lang="en-US" dirty="0" smtClean="0"/>
              <a:t> </a:t>
            </a:r>
            <a:r>
              <a:rPr lang="en-US" dirty="0"/>
              <a:t>sets up a secure channel with LIGO and proposes that eduGAIN step </a:t>
            </a:r>
            <a:r>
              <a:rPr lang="en-US" dirty="0" smtClean="0"/>
              <a:t>in to coordinate</a:t>
            </a:r>
            <a:endParaRPr lang="en-US" dirty="0"/>
          </a:p>
          <a:p>
            <a:r>
              <a:rPr lang="en-US" b="1" dirty="0"/>
              <a:t>21:44 </a:t>
            </a:r>
            <a:r>
              <a:rPr lang="en-US" dirty="0" err="1"/>
              <a:t>Incommon</a:t>
            </a:r>
            <a:r>
              <a:rPr lang="en-US" dirty="0"/>
              <a:t> requests to be contacted at a different email address, in accordance with their incident handling procedure</a:t>
            </a:r>
          </a:p>
          <a:p>
            <a:r>
              <a:rPr lang="en-US" b="1" dirty="0"/>
              <a:t>21:54</a:t>
            </a:r>
            <a:r>
              <a:rPr lang="en-US" dirty="0"/>
              <a:t> </a:t>
            </a:r>
            <a:r>
              <a:rPr lang="en-US" dirty="0" smtClean="0"/>
              <a:t>CERN </a:t>
            </a:r>
            <a:r>
              <a:rPr lang="en-US" dirty="0"/>
              <a:t>a</a:t>
            </a:r>
            <a:r>
              <a:rPr lang="en-US" dirty="0" smtClean="0"/>
              <a:t>sks </a:t>
            </a:r>
            <a:r>
              <a:rPr lang="en-US" dirty="0"/>
              <a:t>SWITCH for advice on coordinating body</a:t>
            </a:r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17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Day 2</a:t>
            </a:r>
            <a:endParaRPr lang="en-US" dirty="0"/>
          </a:p>
        </p:txBody>
      </p:sp>
      <p:sp>
        <p:nvSpPr>
          <p:cNvPr id="7" name="Line Callout 1 6"/>
          <p:cNvSpPr/>
          <p:nvPr/>
        </p:nvSpPr>
        <p:spPr>
          <a:xfrm>
            <a:off x="5377724" y="2947824"/>
            <a:ext cx="634033" cy="548796"/>
          </a:xfrm>
          <a:prstGeom prst="borderCallout1">
            <a:avLst>
              <a:gd name="adj1" fmla="val 18750"/>
              <a:gd name="adj2" fmla="val -8333"/>
              <a:gd name="adj3" fmla="val 142008"/>
              <a:gd name="adj4" fmla="val -33889"/>
            </a:avLst>
          </a:prstGeom>
          <a:solidFill>
            <a:srgbClr val="008000"/>
          </a:solidFill>
          <a:ln>
            <a:solidFill>
              <a:srgbClr val="ED7D3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GARR CERT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63369038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2832485850"/>
              </p:ext>
            </p:extLst>
          </p:nvPr>
        </p:nvGraphicFramePr>
        <p:xfrm>
          <a:off x="457200" y="1825625"/>
          <a:ext cx="5562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Content Placeholder 1"/>
          <p:cNvSpPr>
            <a:spLocks noGrp="1"/>
          </p:cNvSpPr>
          <p:nvPr>
            <p:ph sz="half" idx="2"/>
          </p:nvPr>
        </p:nvSpPr>
        <p:spPr/>
        <p:txBody>
          <a:bodyPr>
            <a:noAutofit/>
          </a:bodyPr>
          <a:lstStyle/>
          <a:p>
            <a:pPr>
              <a:lnSpc>
                <a:spcPts val="1800"/>
              </a:lnSpc>
              <a:spcBef>
                <a:spcPts val="150"/>
              </a:spcBef>
            </a:pPr>
            <a:r>
              <a:rPr lang="en-US" b="1" dirty="0"/>
              <a:t>10:40 </a:t>
            </a:r>
            <a:r>
              <a:rPr lang="en-US" dirty="0"/>
              <a:t>GARR contacts </a:t>
            </a:r>
            <a:r>
              <a:rPr lang="en-US" dirty="0" err="1"/>
              <a:t>Nikhef</a:t>
            </a:r>
            <a:r>
              <a:rPr lang="en-US" dirty="0"/>
              <a:t> and puts CERN and LIGO </a:t>
            </a:r>
            <a:r>
              <a:rPr lang="en-US" dirty="0" smtClean="0"/>
              <a:t>Sirtfi contacts in Cc, plus eduGAIN Support</a:t>
            </a:r>
          </a:p>
          <a:p>
            <a:pPr>
              <a:lnSpc>
                <a:spcPts val="1800"/>
              </a:lnSpc>
              <a:spcBef>
                <a:spcPts val="150"/>
              </a:spcBef>
            </a:pPr>
            <a:r>
              <a:rPr lang="en-US" b="1" dirty="0"/>
              <a:t>14:31 </a:t>
            </a:r>
            <a:r>
              <a:rPr lang="en-US" dirty="0"/>
              <a:t>CERN </a:t>
            </a:r>
            <a:r>
              <a:rPr lang="en-US" dirty="0" smtClean="0"/>
              <a:t>begins internal investigation</a:t>
            </a:r>
            <a:endParaRPr lang="en-US" dirty="0"/>
          </a:p>
          <a:p>
            <a:pPr>
              <a:lnSpc>
                <a:spcPts val="1800"/>
              </a:lnSpc>
              <a:spcBef>
                <a:spcPts val="150"/>
              </a:spcBef>
            </a:pPr>
            <a:r>
              <a:rPr lang="en-US" b="1" dirty="0"/>
              <a:t>16:01 </a:t>
            </a:r>
            <a:r>
              <a:rPr lang="en-US" dirty="0"/>
              <a:t>CERN requests PGP signed mail from </a:t>
            </a:r>
            <a:r>
              <a:rPr lang="en-US" dirty="0" smtClean="0"/>
              <a:t>GARR</a:t>
            </a:r>
          </a:p>
          <a:p>
            <a:pPr>
              <a:lnSpc>
                <a:spcPts val="1800"/>
              </a:lnSpc>
              <a:spcBef>
                <a:spcPts val="150"/>
              </a:spcBef>
            </a:pPr>
            <a:r>
              <a:rPr lang="en-US" b="1" dirty="0"/>
              <a:t>16:17 </a:t>
            </a:r>
            <a:r>
              <a:rPr lang="en-US" dirty="0"/>
              <a:t>eduGAIN support contacts the </a:t>
            </a:r>
            <a:r>
              <a:rPr lang="en-US" dirty="0" err="1"/>
              <a:t>Incommon</a:t>
            </a:r>
            <a:r>
              <a:rPr lang="en-US" dirty="0"/>
              <a:t> and Switch federation </a:t>
            </a:r>
            <a:r>
              <a:rPr lang="en-US" dirty="0" smtClean="0"/>
              <a:t>operators </a:t>
            </a:r>
            <a:r>
              <a:rPr lang="en-US" dirty="0"/>
              <a:t>to try and </a:t>
            </a:r>
            <a:r>
              <a:rPr lang="en-US" dirty="0" smtClean="0"/>
              <a:t>improve responsiveness from CERN and LIGO</a:t>
            </a:r>
            <a:endParaRPr lang="en-US" dirty="0"/>
          </a:p>
          <a:p>
            <a:pPr>
              <a:lnSpc>
                <a:spcPts val="1800"/>
              </a:lnSpc>
              <a:spcBef>
                <a:spcPts val="150"/>
              </a:spcBef>
            </a:pPr>
            <a:r>
              <a:rPr lang="mr-IN" b="1" dirty="0" smtClean="0"/>
              <a:t>…</a:t>
            </a:r>
            <a:endParaRPr lang="is-IS" dirty="0" smtClean="0"/>
          </a:p>
          <a:p>
            <a:pPr>
              <a:lnSpc>
                <a:spcPts val="1800"/>
              </a:lnSpc>
              <a:spcBef>
                <a:spcPts val="150"/>
              </a:spcBef>
            </a:pPr>
            <a:r>
              <a:rPr lang="is-IS" b="1" dirty="0"/>
              <a:t>17:31 </a:t>
            </a:r>
            <a:r>
              <a:rPr lang="is-IS" dirty="0"/>
              <a:t>SWITCH contacts CERN to see if they can help (some confusion about source of incident)</a:t>
            </a:r>
            <a:endParaRPr lang="en-US" dirty="0"/>
          </a:p>
          <a:p>
            <a:pPr>
              <a:lnSpc>
                <a:spcPts val="1800"/>
              </a:lnSpc>
              <a:spcBef>
                <a:spcPts val="150"/>
              </a:spcBef>
            </a:pPr>
            <a:r>
              <a:rPr lang="en-US" b="1" dirty="0" smtClean="0"/>
              <a:t>21:29 </a:t>
            </a:r>
            <a:r>
              <a:rPr lang="en-US" dirty="0" err="1" smtClean="0"/>
              <a:t>Incommon</a:t>
            </a:r>
            <a:r>
              <a:rPr lang="en-US" dirty="0" smtClean="0"/>
              <a:t> </a:t>
            </a:r>
            <a:r>
              <a:rPr lang="en-US" dirty="0"/>
              <a:t>sets up a secure channel with LIGO and proposes that eduGAIN step </a:t>
            </a:r>
            <a:r>
              <a:rPr lang="en-US" dirty="0" smtClean="0"/>
              <a:t>in to coordinate</a:t>
            </a:r>
            <a:endParaRPr lang="en-US" dirty="0"/>
          </a:p>
          <a:p>
            <a:pPr>
              <a:lnSpc>
                <a:spcPts val="1800"/>
              </a:lnSpc>
              <a:spcBef>
                <a:spcPts val="150"/>
              </a:spcBef>
            </a:pPr>
            <a:r>
              <a:rPr lang="en-US" b="1" dirty="0"/>
              <a:t>21:44 </a:t>
            </a:r>
            <a:r>
              <a:rPr lang="en-US" dirty="0" err="1"/>
              <a:t>Incommon</a:t>
            </a:r>
            <a:r>
              <a:rPr lang="en-US" dirty="0"/>
              <a:t> requests to be contacted at a different email address, in accordance with their incident handling procedure</a:t>
            </a:r>
          </a:p>
          <a:p>
            <a:pPr>
              <a:lnSpc>
                <a:spcPts val="1800"/>
              </a:lnSpc>
              <a:spcBef>
                <a:spcPts val="150"/>
              </a:spcBef>
            </a:pPr>
            <a:r>
              <a:rPr lang="en-US" b="1" dirty="0"/>
              <a:t>21:54</a:t>
            </a:r>
            <a:r>
              <a:rPr lang="en-US" dirty="0"/>
              <a:t> </a:t>
            </a:r>
            <a:r>
              <a:rPr lang="en-US" dirty="0" smtClean="0"/>
              <a:t>CERN </a:t>
            </a:r>
            <a:r>
              <a:rPr lang="en-US" dirty="0"/>
              <a:t>a</a:t>
            </a:r>
            <a:r>
              <a:rPr lang="en-US" dirty="0" smtClean="0"/>
              <a:t>sks </a:t>
            </a:r>
            <a:r>
              <a:rPr lang="en-US" dirty="0"/>
              <a:t>SWITCH for advice on coordinating body</a:t>
            </a:r>
          </a:p>
          <a:p>
            <a:pPr>
              <a:lnSpc>
                <a:spcPts val="1800"/>
              </a:lnSpc>
              <a:spcBef>
                <a:spcPts val="150"/>
              </a:spcBef>
            </a:pPr>
            <a:r>
              <a:rPr lang="en-US" b="1" dirty="0"/>
              <a:t>21:47 </a:t>
            </a:r>
            <a:r>
              <a:rPr lang="en-US" dirty="0" err="1"/>
              <a:t>Incommon</a:t>
            </a:r>
            <a:r>
              <a:rPr lang="en-US" dirty="0"/>
              <a:t> confirms that LIGO is aware</a:t>
            </a:r>
          </a:p>
          <a:p>
            <a:pPr>
              <a:lnSpc>
                <a:spcPts val="1800"/>
              </a:lnSpc>
              <a:spcBef>
                <a:spcPts val="150"/>
              </a:spcBef>
            </a:pPr>
            <a:r>
              <a:rPr lang="en-US" b="1" dirty="0"/>
              <a:t>22:20 </a:t>
            </a:r>
            <a:r>
              <a:rPr lang="en-US" dirty="0" err="1"/>
              <a:t>Incommon</a:t>
            </a:r>
            <a:r>
              <a:rPr lang="en-US" dirty="0"/>
              <a:t> confirms that Warren Anderson from LIGO is active </a:t>
            </a:r>
          </a:p>
          <a:p>
            <a:pPr>
              <a:lnSpc>
                <a:spcPts val="1800"/>
              </a:lnSpc>
              <a:spcBef>
                <a:spcPts val="150"/>
              </a:spcBef>
            </a:pPr>
            <a:endParaRPr lang="en-US" dirty="0"/>
          </a:p>
          <a:p>
            <a:pPr>
              <a:lnSpc>
                <a:spcPts val="1800"/>
              </a:lnSpc>
              <a:spcBef>
                <a:spcPts val="150"/>
              </a:spcBef>
            </a:pPr>
            <a:endParaRPr lang="en-US" dirty="0"/>
          </a:p>
          <a:p>
            <a:pPr>
              <a:lnSpc>
                <a:spcPts val="1800"/>
              </a:lnSpc>
              <a:spcBef>
                <a:spcPts val="150"/>
              </a:spcBef>
            </a:pP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18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Day 2</a:t>
            </a:r>
            <a:endParaRPr lang="en-US" dirty="0"/>
          </a:p>
        </p:txBody>
      </p:sp>
      <p:sp>
        <p:nvSpPr>
          <p:cNvPr id="7" name="Line Callout 1 6"/>
          <p:cNvSpPr/>
          <p:nvPr/>
        </p:nvSpPr>
        <p:spPr>
          <a:xfrm>
            <a:off x="5377724" y="2947824"/>
            <a:ext cx="634033" cy="548796"/>
          </a:xfrm>
          <a:prstGeom prst="borderCallout1">
            <a:avLst>
              <a:gd name="adj1" fmla="val 18750"/>
              <a:gd name="adj2" fmla="val -8333"/>
              <a:gd name="adj3" fmla="val 142008"/>
              <a:gd name="adj4" fmla="val -33889"/>
            </a:avLst>
          </a:prstGeom>
          <a:solidFill>
            <a:srgbClr val="008000"/>
          </a:solidFill>
          <a:ln>
            <a:solidFill>
              <a:srgbClr val="ED7D3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GARR CERT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88938674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After 2 days we have all participants included (apart from </a:t>
            </a:r>
            <a:r>
              <a:rPr lang="en-US" dirty="0" err="1" smtClean="0"/>
              <a:t>SURFConext</a:t>
            </a:r>
            <a:r>
              <a:rPr lang="en-US" dirty="0" smtClean="0"/>
              <a:t> who haven’t been needed)</a:t>
            </a:r>
          </a:p>
          <a:p>
            <a:r>
              <a:rPr lang="en-US" dirty="0" smtClean="0"/>
              <a:t>Some difficulty with the wrong contacts being used</a:t>
            </a:r>
          </a:p>
          <a:p>
            <a:r>
              <a:rPr lang="en-US" dirty="0" smtClean="0"/>
              <a:t>No clear leader </a:t>
            </a:r>
            <a:r>
              <a:rPr lang="mr-IN" dirty="0" smtClean="0"/>
              <a:t>–</a:t>
            </a:r>
            <a:r>
              <a:rPr lang="en-US" dirty="0" smtClean="0"/>
              <a:t> people generally leaning towards eduGAIN</a:t>
            </a:r>
          </a:p>
          <a:p>
            <a:r>
              <a:rPr lang="en-US" dirty="0" smtClean="0"/>
              <a:t>Loss of important information along chain of emails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19</a:t>
            </a:fld>
            <a:endParaRPr lang="en-GB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Pit-stop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169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44274775"/>
              </p:ext>
            </p:extLst>
          </p:nvPr>
        </p:nvGraphicFramePr>
        <p:xfrm>
          <a:off x="444500" y="1439863"/>
          <a:ext cx="10909300" cy="3327399"/>
        </p:xfrm>
        <a:graphic>
          <a:graphicData uri="http://schemas.openxmlformats.org/drawingml/2006/table">
            <a:tbl>
              <a:tblPr firstRow="1" bandRow="1">
                <a:tableStyleId>{9DCAF9ED-07DC-4A11-8D7F-57B35C25682E}</a:tableStyleId>
              </a:tblPr>
              <a:tblGrid>
                <a:gridCol w="6780389"/>
                <a:gridCol w="4128911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Calibri (Body)"/>
                          <a:cs typeface="Calibri (Body)"/>
                        </a:rPr>
                        <a:t>Task</a:t>
                      </a:r>
                      <a:endParaRPr lang="en-US" sz="1400" dirty="0">
                        <a:latin typeface="Calibri (Body)"/>
                        <a:cs typeface="Calibri (Body)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Calibri (Body)"/>
                          <a:cs typeface="Calibri (Body)"/>
                        </a:rPr>
                        <a:t>Due Month</a:t>
                      </a:r>
                      <a:endParaRPr lang="en-US" sz="1400" dirty="0">
                        <a:latin typeface="Calibri (Body)"/>
                        <a:cs typeface="Calibri (Body)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kern="1200" dirty="0" smtClean="0">
                          <a:solidFill>
                            <a:schemeClr val="dk1"/>
                          </a:solidFill>
                          <a:effectLst/>
                          <a:latin typeface="Calibri (Body)"/>
                          <a:ea typeface="+mn-ea"/>
                          <a:cs typeface="Calibri (Body)"/>
                        </a:rPr>
                        <a:t>MNA3.3 </a:t>
                      </a:r>
                      <a:r>
                        <a:rPr lang="mr-IN" sz="1400" b="1" kern="1200" dirty="0" smtClean="0">
                          <a:solidFill>
                            <a:schemeClr val="dk1"/>
                          </a:solidFill>
                          <a:effectLst/>
                          <a:latin typeface="Calibri (Body)"/>
                          <a:ea typeface="+mn-ea"/>
                          <a:cs typeface="Calibri (Body)"/>
                        </a:rPr>
                        <a:t>–</a:t>
                      </a:r>
                      <a:r>
                        <a:rPr lang="en-US" sz="1400" b="1" kern="1200" dirty="0" smtClean="0">
                          <a:solidFill>
                            <a:schemeClr val="dk1"/>
                          </a:solidFill>
                          <a:effectLst/>
                          <a:latin typeface="Calibri (Body)"/>
                          <a:ea typeface="+mn-ea"/>
                          <a:cs typeface="Calibri (Body)"/>
                        </a:rPr>
                        <a:t> Incident</a:t>
                      </a:r>
                      <a:r>
                        <a:rPr lang="en-US" sz="1400" b="1" kern="1200" baseline="0" dirty="0" smtClean="0">
                          <a:solidFill>
                            <a:schemeClr val="dk1"/>
                          </a:solidFill>
                          <a:effectLst/>
                          <a:latin typeface="Calibri (Body)"/>
                          <a:ea typeface="+mn-ea"/>
                          <a:cs typeface="Calibri (Body)"/>
                        </a:rPr>
                        <a:t> Response T</a:t>
                      </a:r>
                      <a:r>
                        <a:rPr lang="en-US" sz="1400" b="1" kern="1200" dirty="0" smtClean="0">
                          <a:solidFill>
                            <a:schemeClr val="dk1"/>
                          </a:solidFill>
                          <a:effectLst/>
                          <a:latin typeface="Calibri (Body)"/>
                          <a:ea typeface="+mn-ea"/>
                          <a:cs typeface="Calibri (Body)"/>
                        </a:rPr>
                        <a:t>est Model for Organizations </a:t>
                      </a:r>
                      <a:endParaRPr lang="en-US" sz="1400" b="1" dirty="0" smtClean="0">
                        <a:latin typeface="Calibri (Body)"/>
                        <a:cs typeface="Calibri (Body)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Calibri (Body)"/>
                          <a:cs typeface="Calibri (Body)"/>
                        </a:rPr>
                        <a:t>M9 (1 Feb 2018)</a:t>
                      </a:r>
                      <a:endParaRPr lang="en-US" sz="1400" dirty="0">
                        <a:latin typeface="Calibri (Body)"/>
                        <a:cs typeface="Calibri (Body)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342900" marR="0" lvl="1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strike="sngStrike" dirty="0" smtClean="0">
                          <a:latin typeface="Calibri (Body)"/>
                          <a:cs typeface="Calibri (Body)"/>
                        </a:rPr>
                        <a:t>Skeleton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Calibri (Body)"/>
                          <a:cs typeface="Calibri (Body)"/>
                        </a:rPr>
                        <a:t>January 2018 (see </a:t>
                      </a:r>
                      <a:r>
                        <a:rPr lang="en-US" sz="1400" dirty="0" smtClean="0">
                          <a:latin typeface="Calibri (Body)"/>
                          <a:cs typeface="Calibri (Body)"/>
                          <a:hlinkClick r:id="rId2"/>
                        </a:rPr>
                        <a:t>https://aarc-project.eu/about/documents/#milestones</a:t>
                      </a:r>
                      <a:r>
                        <a:rPr lang="en-US" sz="1400" dirty="0" smtClean="0">
                          <a:latin typeface="Calibri (Body)"/>
                          <a:cs typeface="Calibri (Body)"/>
                        </a:rPr>
                        <a:t>) 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342900" marR="0" lvl="1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latin typeface="Calibri (Body)"/>
                          <a:cs typeface="Calibri (Body)"/>
                        </a:rPr>
                        <a:t>Pilot tests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Calibri (Body)"/>
                          <a:cs typeface="Calibri (Body)"/>
                        </a:rPr>
                        <a:t>February 2018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baseline="0" dirty="0" smtClean="0">
                          <a:latin typeface="Calibri (Body)"/>
                          <a:cs typeface="Calibri (Body)"/>
                        </a:rPr>
                        <a:t>DNA3.2 - Report on Security Incident Response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Calibri (Body)"/>
                          <a:cs typeface="Calibri (Body)"/>
                        </a:rPr>
                        <a:t>M22 (1 Jan</a:t>
                      </a:r>
                      <a:r>
                        <a:rPr lang="en-US" sz="1400" baseline="0" dirty="0" smtClean="0">
                          <a:latin typeface="Calibri (Body)"/>
                          <a:cs typeface="Calibri (Body)"/>
                        </a:rPr>
                        <a:t> 2019</a:t>
                      </a:r>
                      <a:r>
                        <a:rPr lang="en-US" sz="1400" dirty="0" smtClean="0">
                          <a:latin typeface="Calibri (Body)"/>
                          <a:cs typeface="Calibri (Body)"/>
                        </a:rPr>
                        <a:t>)</a:t>
                      </a:r>
                      <a:endParaRPr lang="en-US" sz="1400" dirty="0">
                        <a:latin typeface="Calibri (Body)"/>
                        <a:cs typeface="Calibri (Body)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342900" marR="0" lvl="1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strike="sngStrike" baseline="0" dirty="0" smtClean="0">
                          <a:latin typeface="Calibri (Body)"/>
                          <a:cs typeface="Calibri (Body)"/>
                        </a:rPr>
                        <a:t>SP Endorsements of Sirtfi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Calibri (Body)"/>
                          <a:cs typeface="Calibri (Body)"/>
                        </a:rPr>
                        <a:t>September</a:t>
                      </a:r>
                      <a:r>
                        <a:rPr lang="en-US" sz="1400" baseline="0" dirty="0" smtClean="0">
                          <a:latin typeface="Calibri (Body)"/>
                          <a:cs typeface="Calibri (Body)"/>
                        </a:rPr>
                        <a:t> </a:t>
                      </a:r>
                      <a:r>
                        <a:rPr lang="en-US" sz="1400" dirty="0" smtClean="0">
                          <a:latin typeface="Calibri (Body)"/>
                          <a:cs typeface="Calibri (Body)"/>
                        </a:rPr>
                        <a:t>2017 (see </a:t>
                      </a:r>
                      <a:r>
                        <a:rPr lang="en-US" sz="1400" dirty="0" smtClean="0">
                          <a:latin typeface="Calibri (Body)"/>
                          <a:cs typeface="Calibri (Body)"/>
                          <a:hlinkClick r:id="rId3"/>
                        </a:rPr>
                        <a:t>https://refeds.org/sirtfi</a:t>
                      </a:r>
                      <a:r>
                        <a:rPr lang="en-US" sz="1400" dirty="0" smtClean="0">
                          <a:latin typeface="Calibri (Body)"/>
                          <a:cs typeface="Calibri (Body)"/>
                        </a:rPr>
                        <a:t>)</a:t>
                      </a:r>
                      <a:endParaRPr lang="en-US" sz="1400" dirty="0">
                        <a:latin typeface="Calibri (Body)"/>
                        <a:cs typeface="Calibri (Body)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342900" marR="0" lvl="1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aseline="0" dirty="0" smtClean="0">
                          <a:latin typeface="Calibri (Body)"/>
                          <a:cs typeface="Calibri (Body)"/>
                        </a:rPr>
                        <a:t>Sirtfi Registry Requirements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Calibri (Body)"/>
                          <a:cs typeface="Calibri (Body)"/>
                        </a:rPr>
                        <a:t>~ December 2017</a:t>
                      </a:r>
                      <a:endParaRPr lang="en-US" sz="1400" dirty="0">
                        <a:latin typeface="Calibri (Body)"/>
                        <a:cs typeface="Calibri (Body)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342900" marR="0" lvl="1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aseline="0" dirty="0" smtClean="0">
                          <a:latin typeface="Calibri (Body)"/>
                          <a:cs typeface="Calibri (Body)"/>
                        </a:rPr>
                        <a:t>Trust Group Coverage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Calibri (Body)"/>
                          <a:cs typeface="Calibri (Body)"/>
                        </a:rPr>
                        <a:t>~ February/March 2018</a:t>
                      </a:r>
                      <a:endParaRPr lang="en-US" sz="1400" dirty="0">
                        <a:latin typeface="Calibri (Body)"/>
                        <a:cs typeface="Calibri (Body)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2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AARC2 TNA3.1 Milestones &amp; Deliverables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581990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965598185"/>
              </p:ext>
            </p:extLst>
          </p:nvPr>
        </p:nvGraphicFramePr>
        <p:xfrm>
          <a:off x="347447" y="2712623"/>
          <a:ext cx="5562600" cy="261854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Content Placeholder 1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822656"/>
          </a:xfrm>
        </p:spPr>
        <p:txBody>
          <a:bodyPr>
            <a:normAutofit/>
          </a:bodyPr>
          <a:lstStyle/>
          <a:p>
            <a:r>
              <a:rPr lang="en-US" b="1" dirty="0"/>
              <a:t>08:22 </a:t>
            </a:r>
            <a:r>
              <a:rPr lang="en-US" dirty="0"/>
              <a:t>SWITCH proposes eduGAIN support as coordinating body to CERN</a:t>
            </a:r>
          </a:p>
          <a:p>
            <a:r>
              <a:rPr lang="en-US" b="1" dirty="0"/>
              <a:t>09:50 </a:t>
            </a:r>
            <a:r>
              <a:rPr lang="en-US" dirty="0"/>
              <a:t>CERN replies to </a:t>
            </a:r>
            <a:r>
              <a:rPr lang="en-US" dirty="0" err="1"/>
              <a:t>Incommon</a:t>
            </a:r>
            <a:r>
              <a:rPr lang="en-US" dirty="0"/>
              <a:t> to also suggest eduGAIN and specific steps that they should take to coordinate the </a:t>
            </a:r>
            <a:r>
              <a:rPr lang="en-US" dirty="0" smtClean="0"/>
              <a:t>incident</a:t>
            </a:r>
          </a:p>
          <a:p>
            <a:r>
              <a:rPr lang="en-US" b="1" dirty="0"/>
              <a:t>16:06 </a:t>
            </a:r>
            <a:r>
              <a:rPr lang="en-US" dirty="0"/>
              <a:t>eduGAIN </a:t>
            </a:r>
            <a:r>
              <a:rPr lang="en-US" dirty="0" smtClean="0"/>
              <a:t>volunteers to coordinate </a:t>
            </a:r>
            <a:r>
              <a:rPr lang="en-US" dirty="0"/>
              <a:t>(slight delay due to accident in team), incident ID assigned </a:t>
            </a:r>
            <a:r>
              <a:rPr lang="en-US" dirty="0" smtClean="0"/>
              <a:t>[eduGAIN</a:t>
            </a:r>
            <a:r>
              <a:rPr lang="en-US" dirty="0"/>
              <a:t>-SIRTFI-</a:t>
            </a:r>
            <a:r>
              <a:rPr lang="en-US" dirty="0" smtClean="0"/>
              <a:t>0000001]. </a:t>
            </a:r>
            <a:r>
              <a:rPr lang="en-US" dirty="0"/>
              <a:t>They ask for information from all parties</a:t>
            </a:r>
          </a:p>
          <a:p>
            <a:r>
              <a:rPr lang="en-US" b="1" dirty="0"/>
              <a:t>16:38</a:t>
            </a:r>
            <a:r>
              <a:rPr lang="en-US" dirty="0"/>
              <a:t> </a:t>
            </a:r>
            <a:r>
              <a:rPr lang="en-US" dirty="0" err="1"/>
              <a:t>Incommon</a:t>
            </a:r>
            <a:r>
              <a:rPr lang="en-US" dirty="0"/>
              <a:t> volunteers information (over encrypted channel)</a:t>
            </a:r>
          </a:p>
          <a:p>
            <a:r>
              <a:rPr lang="en-US" b="1" dirty="0"/>
              <a:t>17:22 </a:t>
            </a:r>
            <a:r>
              <a:rPr lang="en-US" dirty="0" err="1"/>
              <a:t>Nikhef</a:t>
            </a:r>
            <a:r>
              <a:rPr lang="en-US" dirty="0"/>
              <a:t> volunteers information over established </a:t>
            </a:r>
            <a:r>
              <a:rPr lang="en-US" dirty="0" smtClean="0"/>
              <a:t>channel</a:t>
            </a:r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20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Day 3</a:t>
            </a:r>
            <a:endParaRPr lang="en-US" dirty="0"/>
          </a:p>
        </p:txBody>
      </p:sp>
      <p:sp>
        <p:nvSpPr>
          <p:cNvPr id="7" name="Line Callout 1 6"/>
          <p:cNvSpPr/>
          <p:nvPr/>
        </p:nvSpPr>
        <p:spPr>
          <a:xfrm>
            <a:off x="5377724" y="2947824"/>
            <a:ext cx="634033" cy="548796"/>
          </a:xfrm>
          <a:prstGeom prst="borderCallout1">
            <a:avLst>
              <a:gd name="adj1" fmla="val 18750"/>
              <a:gd name="adj2" fmla="val -8333"/>
              <a:gd name="adj3" fmla="val 142008"/>
              <a:gd name="adj4" fmla="val -33889"/>
            </a:avLst>
          </a:prstGeom>
          <a:solidFill>
            <a:srgbClr val="008000"/>
          </a:solidFill>
          <a:ln>
            <a:solidFill>
              <a:srgbClr val="ED7D3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GARR CERT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78344533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Things have calmed down a bit</a:t>
            </a:r>
          </a:p>
          <a:p>
            <a:r>
              <a:rPr lang="en-US" dirty="0" smtClean="0"/>
              <a:t>We have a coordinator agreed</a:t>
            </a:r>
          </a:p>
          <a:p>
            <a:r>
              <a:rPr lang="en-US" dirty="0" smtClean="0"/>
              <a:t>And an incident ID</a:t>
            </a:r>
          </a:p>
          <a:p>
            <a:r>
              <a:rPr lang="en-US" dirty="0" smtClean="0"/>
              <a:t>Discussions are ongoing about how to share information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21</a:t>
            </a:fld>
            <a:endParaRPr lang="en-GB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Pit-stop</a:t>
            </a:r>
            <a:endParaRPr lang="en-US" dirty="0"/>
          </a:p>
        </p:txBody>
      </p:sp>
      <p:sp>
        <p:nvSpPr>
          <p:cNvPr id="2" name="Rectangle 1"/>
          <p:cNvSpPr/>
          <p:nvPr/>
        </p:nvSpPr>
        <p:spPr>
          <a:xfrm>
            <a:off x="1729842" y="3996970"/>
            <a:ext cx="8953632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5400" dirty="0">
                <a:solidFill>
                  <a:srgbClr val="FF0000"/>
                </a:solidFill>
                <a:latin typeface="American Typewriter"/>
                <a:cs typeface="American Typewriter"/>
              </a:rPr>
              <a:t>eduGAIN-SIRTFI-0000001</a:t>
            </a:r>
          </a:p>
        </p:txBody>
      </p:sp>
    </p:spTree>
    <p:extLst>
      <p:ext uri="{BB962C8B-B14F-4D97-AF65-F5344CB8AC3E}">
        <p14:creationId xmlns:p14="http://schemas.microsoft.com/office/powerpoint/2010/main" val="12023807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3881333750"/>
              </p:ext>
            </p:extLst>
          </p:nvPr>
        </p:nvGraphicFramePr>
        <p:xfrm>
          <a:off x="347447" y="2712623"/>
          <a:ext cx="5562600" cy="261854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Content Placeholder 1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822656"/>
          </a:xfrm>
        </p:spPr>
        <p:txBody>
          <a:bodyPr>
            <a:normAutofit/>
          </a:bodyPr>
          <a:lstStyle/>
          <a:p>
            <a:r>
              <a:rPr lang="en-US" b="1" dirty="0"/>
              <a:t>09:28 </a:t>
            </a:r>
            <a:r>
              <a:rPr lang="en-US" dirty="0"/>
              <a:t>CERN responds to eduGAIN (plus everyone) with all relevant details</a:t>
            </a:r>
          </a:p>
          <a:p>
            <a:r>
              <a:rPr lang="en-US" b="1" dirty="0"/>
              <a:t>13:41 </a:t>
            </a:r>
            <a:r>
              <a:rPr lang="en-US" dirty="0"/>
              <a:t>eduGAIN asks IDEM to explain how they resolved the incident</a:t>
            </a:r>
          </a:p>
          <a:p>
            <a:r>
              <a:rPr lang="en-US" b="1" dirty="0"/>
              <a:t>14:34 </a:t>
            </a:r>
            <a:r>
              <a:rPr lang="en-US" dirty="0"/>
              <a:t>IDEM replies with full details</a:t>
            </a:r>
          </a:p>
          <a:p>
            <a:r>
              <a:rPr lang="en-US" b="1" dirty="0"/>
              <a:t>15:13 </a:t>
            </a:r>
            <a:r>
              <a:rPr lang="en-US" dirty="0"/>
              <a:t>eduGAIN contacts individuals at CERN and </a:t>
            </a:r>
            <a:r>
              <a:rPr lang="en-US" dirty="0" err="1"/>
              <a:t>Incommon</a:t>
            </a:r>
            <a:r>
              <a:rPr lang="en-US" dirty="0"/>
              <a:t> to suggest that one of them takes over since eduGAIN currently lacks the correct tools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22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Day 4</a:t>
            </a:r>
            <a:endParaRPr lang="en-US" dirty="0"/>
          </a:p>
        </p:txBody>
      </p:sp>
      <p:sp>
        <p:nvSpPr>
          <p:cNvPr id="7" name="Line Callout 1 6"/>
          <p:cNvSpPr/>
          <p:nvPr/>
        </p:nvSpPr>
        <p:spPr>
          <a:xfrm>
            <a:off x="5377724" y="2947824"/>
            <a:ext cx="634033" cy="548796"/>
          </a:xfrm>
          <a:prstGeom prst="borderCallout1">
            <a:avLst>
              <a:gd name="adj1" fmla="val 18750"/>
              <a:gd name="adj2" fmla="val -8333"/>
              <a:gd name="adj3" fmla="val 142008"/>
              <a:gd name="adj4" fmla="val -33889"/>
            </a:avLst>
          </a:prstGeom>
          <a:solidFill>
            <a:srgbClr val="008000"/>
          </a:solidFill>
          <a:ln>
            <a:solidFill>
              <a:srgbClr val="ED7D3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GARR CERT</a:t>
            </a:r>
            <a:endParaRPr lang="en-US" sz="1200" dirty="0"/>
          </a:p>
        </p:txBody>
      </p:sp>
      <p:sp>
        <p:nvSpPr>
          <p:cNvPr id="8" name="5-Point Star 7"/>
          <p:cNvSpPr/>
          <p:nvPr/>
        </p:nvSpPr>
        <p:spPr>
          <a:xfrm>
            <a:off x="11366918" y="3308461"/>
            <a:ext cx="533070" cy="517437"/>
          </a:xfrm>
          <a:prstGeom prst="star5">
            <a:avLst/>
          </a:prstGeom>
          <a:solidFill>
            <a:srgbClr val="003F5E"/>
          </a:solidFill>
          <a:ln>
            <a:solidFill>
              <a:srgbClr val="ED7D3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777073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People are willing to share information</a:t>
            </a:r>
          </a:p>
          <a:p>
            <a:r>
              <a:rPr lang="en-US" dirty="0" smtClean="0"/>
              <a:t>Differences in opinion of whether information should be encrypted or not</a:t>
            </a:r>
            <a:endParaRPr lang="en-US" dirty="0" smtClean="0"/>
          </a:p>
          <a:p>
            <a:r>
              <a:rPr lang="en-US" dirty="0" smtClean="0"/>
              <a:t>We are missing tooling </a:t>
            </a:r>
            <a:r>
              <a:rPr lang="en-US" dirty="0" smtClean="0">
                <a:sym typeface="Wingdings"/>
              </a:rPr>
              <a:t></a:t>
            </a: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23</a:t>
            </a:fld>
            <a:endParaRPr lang="en-GB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Pit-stop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769728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887489073"/>
              </p:ext>
            </p:extLst>
          </p:nvPr>
        </p:nvGraphicFramePr>
        <p:xfrm>
          <a:off x="347447" y="2712623"/>
          <a:ext cx="5562600" cy="261854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Content Placeholder 1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822656"/>
          </a:xfrm>
        </p:spPr>
        <p:txBody>
          <a:bodyPr>
            <a:normAutofit/>
          </a:bodyPr>
          <a:lstStyle/>
          <a:p>
            <a:r>
              <a:rPr lang="en-US" dirty="0" smtClean="0"/>
              <a:t>Incident seems to have </a:t>
            </a:r>
            <a:r>
              <a:rPr lang="en-US" dirty="0" smtClean="0"/>
              <a:t>died</a:t>
            </a:r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24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Day </a:t>
            </a:r>
            <a:r>
              <a:rPr lang="en-US" dirty="0" smtClean="0"/>
              <a:t>5</a:t>
            </a:r>
            <a:endParaRPr lang="en-US" dirty="0"/>
          </a:p>
        </p:txBody>
      </p:sp>
      <p:sp>
        <p:nvSpPr>
          <p:cNvPr id="7" name="Line Callout 1 6"/>
          <p:cNvSpPr/>
          <p:nvPr/>
        </p:nvSpPr>
        <p:spPr>
          <a:xfrm>
            <a:off x="5377724" y="2947824"/>
            <a:ext cx="634033" cy="548796"/>
          </a:xfrm>
          <a:prstGeom prst="borderCallout1">
            <a:avLst>
              <a:gd name="adj1" fmla="val 18750"/>
              <a:gd name="adj2" fmla="val -8333"/>
              <a:gd name="adj3" fmla="val 142008"/>
              <a:gd name="adj4" fmla="val -33889"/>
            </a:avLst>
          </a:prstGeom>
          <a:solidFill>
            <a:srgbClr val="008000"/>
          </a:solidFill>
          <a:ln>
            <a:solidFill>
              <a:srgbClr val="ED7D3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GARR CERT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53983077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Content Placeholder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12206806"/>
              </p:ext>
            </p:extLst>
          </p:nvPr>
        </p:nvGraphicFramePr>
        <p:xfrm>
          <a:off x="444502" y="1439333"/>
          <a:ext cx="10909300" cy="473763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25</a:t>
            </a:fld>
            <a:endParaRPr lang="en-GB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Difficulties faced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093666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Find a malicious user who isn’t the IdP operator</a:t>
            </a:r>
            <a:r>
              <a:rPr lang="mr-IN" dirty="0" smtClean="0"/>
              <a:t>…</a:t>
            </a:r>
            <a:endParaRPr lang="en-US" dirty="0" smtClean="0"/>
          </a:p>
          <a:p>
            <a:r>
              <a:rPr lang="en-US" dirty="0" smtClean="0"/>
              <a:t>Bootstrap the incident more cleanly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26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Lessons learnt for test coordinator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040853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TBC </a:t>
            </a:r>
            <a:r>
              <a:rPr lang="mr-IN" dirty="0" smtClean="0"/>
              <a:t>–</a:t>
            </a:r>
            <a:r>
              <a:rPr lang="en-US" dirty="0" smtClean="0"/>
              <a:t> sent a questionnaire this morning 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27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Lessons learnt by participants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269866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GB" dirty="0" err="1"/>
              <a:t>h</a:t>
            </a:r>
            <a:r>
              <a:rPr lang="en-GB" dirty="0" err="1" smtClean="0"/>
              <a:t>annah.short@cern.ch</a:t>
            </a: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57986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 anchor="ctr">
            <a:normAutofit/>
          </a:bodyPr>
          <a:lstStyle/>
          <a:p>
            <a:pPr marL="0" indent="0" algn="ctr">
              <a:buNone/>
            </a:pPr>
            <a:r>
              <a:rPr lang="en-US" sz="2800" dirty="0"/>
              <a:t>One </a:t>
            </a:r>
            <a:r>
              <a:rPr lang="en-US" sz="2800" b="1" dirty="0"/>
              <a:t>Service Provider </a:t>
            </a:r>
            <a:r>
              <a:rPr lang="en-US" sz="2800" dirty="0"/>
              <a:t>discovers a </a:t>
            </a:r>
            <a:r>
              <a:rPr lang="en-US" sz="2800" b="1" dirty="0"/>
              <a:t>compromised user</a:t>
            </a:r>
            <a:r>
              <a:rPr lang="en-US" sz="2800" dirty="0"/>
              <a:t> and alerts the </a:t>
            </a:r>
            <a:r>
              <a:rPr lang="en-US" sz="2800" b="1" dirty="0"/>
              <a:t>Identity Provider</a:t>
            </a:r>
            <a:r>
              <a:rPr lang="en-US" sz="2800" dirty="0"/>
              <a:t> of this user. Additional affected </a:t>
            </a:r>
            <a:r>
              <a:rPr lang="en-US" sz="2800" b="1" dirty="0"/>
              <a:t>services</a:t>
            </a:r>
            <a:r>
              <a:rPr lang="en-US" sz="2800" dirty="0"/>
              <a:t> are identified and should be able to see activity by the Identity in their logs.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3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Scenario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65216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 anchor="ctr">
            <a:normAutofit/>
          </a:bodyPr>
          <a:lstStyle/>
          <a:p>
            <a:pPr marL="0" indent="0" algn="ctr">
              <a:buNone/>
            </a:pPr>
            <a:r>
              <a:rPr lang="en-US" sz="2800" dirty="0" smtClean="0"/>
              <a:t>One </a:t>
            </a:r>
            <a:r>
              <a:rPr lang="en-US" sz="2800" b="1" dirty="0"/>
              <a:t>Service Provider </a:t>
            </a:r>
            <a:r>
              <a:rPr lang="en-US" sz="2800" dirty="0"/>
              <a:t>discovers a </a:t>
            </a:r>
            <a:r>
              <a:rPr lang="en-US" sz="2800" b="1" dirty="0" smtClean="0"/>
              <a:t>compromised user</a:t>
            </a:r>
            <a:r>
              <a:rPr lang="en-US" sz="2800" dirty="0" smtClean="0"/>
              <a:t> </a:t>
            </a:r>
            <a:r>
              <a:rPr lang="en-US" sz="2800" dirty="0"/>
              <a:t>and alerts the </a:t>
            </a:r>
            <a:r>
              <a:rPr lang="en-US" sz="2800" b="1" dirty="0"/>
              <a:t>Identity Provider</a:t>
            </a:r>
            <a:r>
              <a:rPr lang="en-US" sz="2800" dirty="0"/>
              <a:t> of this user. Additional affected </a:t>
            </a:r>
            <a:r>
              <a:rPr lang="en-US" sz="2800" b="1" dirty="0"/>
              <a:t>services</a:t>
            </a:r>
            <a:r>
              <a:rPr lang="en-US" sz="2800" dirty="0"/>
              <a:t> are identified and should be able to see activity by the Identity in their logs.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4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Scenario</a:t>
            </a:r>
            <a:endParaRPr lang="en-US" dirty="0"/>
          </a:p>
        </p:txBody>
      </p:sp>
      <p:sp>
        <p:nvSpPr>
          <p:cNvPr id="5" name="Oval Callout 4"/>
          <p:cNvSpPr/>
          <p:nvPr/>
        </p:nvSpPr>
        <p:spPr>
          <a:xfrm>
            <a:off x="1959813" y="2148147"/>
            <a:ext cx="1850064" cy="893756"/>
          </a:xfrm>
          <a:prstGeom prst="wedgeEllipseCallout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Nikhef</a:t>
            </a:r>
            <a:r>
              <a:rPr lang="en-US" dirty="0" smtClean="0"/>
              <a:t> </a:t>
            </a:r>
            <a:r>
              <a:rPr lang="en-US" dirty="0" err="1" smtClean="0"/>
              <a:t>RCAuth</a:t>
            </a:r>
            <a:endParaRPr lang="en-US" dirty="0"/>
          </a:p>
        </p:txBody>
      </p:sp>
      <p:sp>
        <p:nvSpPr>
          <p:cNvPr id="6" name="Oval Callout 5"/>
          <p:cNvSpPr/>
          <p:nvPr/>
        </p:nvSpPr>
        <p:spPr>
          <a:xfrm>
            <a:off x="6110233" y="2210867"/>
            <a:ext cx="1850064" cy="748238"/>
          </a:xfrm>
          <a:prstGeom prst="wedgeEllipseCallout">
            <a:avLst>
              <a:gd name="adj1" fmla="val -17443"/>
              <a:gd name="adj2" fmla="val 85551"/>
            </a:avLst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INFN User</a:t>
            </a:r>
            <a:endParaRPr lang="en-US" dirty="0"/>
          </a:p>
        </p:txBody>
      </p:sp>
      <p:sp>
        <p:nvSpPr>
          <p:cNvPr id="7" name="Oval Callout 6"/>
          <p:cNvSpPr/>
          <p:nvPr/>
        </p:nvSpPr>
        <p:spPr>
          <a:xfrm>
            <a:off x="1135761" y="4845092"/>
            <a:ext cx="1850064" cy="681119"/>
          </a:xfrm>
          <a:prstGeom prst="wedgeEllipseCallout">
            <a:avLst>
              <a:gd name="adj1" fmla="val 3743"/>
              <a:gd name="adj2" fmla="val -183823"/>
            </a:avLst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INFN IdP</a:t>
            </a:r>
            <a:endParaRPr lang="en-US" dirty="0"/>
          </a:p>
        </p:txBody>
      </p:sp>
      <p:sp>
        <p:nvSpPr>
          <p:cNvPr id="8" name="Oval Callout 7"/>
          <p:cNvSpPr/>
          <p:nvPr/>
        </p:nvSpPr>
        <p:spPr>
          <a:xfrm>
            <a:off x="7716348" y="4565337"/>
            <a:ext cx="1850064" cy="1662071"/>
          </a:xfrm>
          <a:prstGeom prst="wedgeEllipseCallout">
            <a:avLst>
              <a:gd name="adj1" fmla="val -9816"/>
              <a:gd name="adj2" fmla="val -83726"/>
            </a:avLst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LIGO Wiki &amp; CERN Market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36035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47521796"/>
              </p:ext>
            </p:extLst>
          </p:nvPr>
        </p:nvGraphicFramePr>
        <p:xfrm>
          <a:off x="444502" y="1439333"/>
          <a:ext cx="10909300" cy="473763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5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Participants</a:t>
            </a:r>
            <a:endParaRPr lang="en-US" dirty="0"/>
          </a:p>
        </p:txBody>
      </p:sp>
      <p:sp>
        <p:nvSpPr>
          <p:cNvPr id="6" name="Line Callout 1 5"/>
          <p:cNvSpPr/>
          <p:nvPr/>
        </p:nvSpPr>
        <p:spPr>
          <a:xfrm>
            <a:off x="10410529" y="1928629"/>
            <a:ext cx="1411066" cy="956474"/>
          </a:xfrm>
          <a:prstGeom prst="borderCallout1">
            <a:avLst>
              <a:gd name="adj1" fmla="val 18750"/>
              <a:gd name="adj2" fmla="val -8333"/>
              <a:gd name="adj3" fmla="val 142008"/>
              <a:gd name="adj4" fmla="val -33889"/>
            </a:avLst>
          </a:prstGeom>
          <a:solidFill>
            <a:srgbClr val="ED7D30"/>
          </a:solidFill>
          <a:ln>
            <a:solidFill>
              <a:srgbClr val="ED7D3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GARR CERT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03280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2672130185"/>
              </p:ext>
            </p:extLst>
          </p:nvPr>
        </p:nvGraphicFramePr>
        <p:xfrm>
          <a:off x="347447" y="2712623"/>
          <a:ext cx="5562600" cy="261854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Content Placeholder 1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6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Participants</a:t>
            </a:r>
            <a:endParaRPr lang="en-US" dirty="0"/>
          </a:p>
        </p:txBody>
      </p:sp>
      <p:sp>
        <p:nvSpPr>
          <p:cNvPr id="7" name="Line Callout 1 6"/>
          <p:cNvSpPr/>
          <p:nvPr/>
        </p:nvSpPr>
        <p:spPr>
          <a:xfrm>
            <a:off x="5377724" y="2947824"/>
            <a:ext cx="634033" cy="548796"/>
          </a:xfrm>
          <a:prstGeom prst="borderCallout1">
            <a:avLst>
              <a:gd name="adj1" fmla="val 18750"/>
              <a:gd name="adj2" fmla="val -8333"/>
              <a:gd name="adj3" fmla="val 142008"/>
              <a:gd name="adj4" fmla="val -33889"/>
            </a:avLst>
          </a:prstGeom>
          <a:solidFill>
            <a:srgbClr val="ED7D30"/>
          </a:solidFill>
          <a:ln>
            <a:solidFill>
              <a:srgbClr val="ED7D3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GARR CERT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42319495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b="1" dirty="0" smtClean="0"/>
              <a:t>09:05 </a:t>
            </a:r>
            <a:r>
              <a:rPr lang="en-US" dirty="0" err="1" smtClean="0"/>
              <a:t>Nikhef</a:t>
            </a:r>
            <a:r>
              <a:rPr lang="en-US" dirty="0" smtClean="0"/>
              <a:t> was “alerted” that a certificate from </a:t>
            </a:r>
            <a:r>
              <a:rPr lang="en-US" dirty="0" err="1" smtClean="0"/>
              <a:t>RCAuth</a:t>
            </a:r>
            <a:r>
              <a:rPr lang="en-US" dirty="0" smtClean="0"/>
              <a:t> was responsible for possibly malicious activity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7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Day 1</a:t>
            </a:r>
            <a:endParaRPr lang="en-US" dirty="0"/>
          </a:p>
        </p:txBody>
      </p:sp>
      <p:graphicFrame>
        <p:nvGraphicFramePr>
          <p:cNvPr id="7" name="Content Placeholder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52865209"/>
              </p:ext>
            </p:extLst>
          </p:nvPr>
        </p:nvGraphicFramePr>
        <p:xfrm>
          <a:off x="347447" y="2712623"/>
          <a:ext cx="5562600" cy="261854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Line Callout 1 7"/>
          <p:cNvSpPr/>
          <p:nvPr/>
        </p:nvSpPr>
        <p:spPr>
          <a:xfrm>
            <a:off x="5377724" y="2947824"/>
            <a:ext cx="634033" cy="548796"/>
          </a:xfrm>
          <a:prstGeom prst="borderCallout1">
            <a:avLst>
              <a:gd name="adj1" fmla="val 18750"/>
              <a:gd name="adj2" fmla="val -8333"/>
              <a:gd name="adj3" fmla="val 142008"/>
              <a:gd name="adj4" fmla="val -33889"/>
            </a:avLst>
          </a:prstGeom>
          <a:solidFill>
            <a:srgbClr val="ED7D30"/>
          </a:solidFill>
          <a:ln>
            <a:solidFill>
              <a:srgbClr val="ED7D3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GARR CERT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79002812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791296"/>
          </a:xfrm>
        </p:spPr>
        <p:txBody>
          <a:bodyPr>
            <a:normAutofit/>
          </a:bodyPr>
          <a:lstStyle/>
          <a:p>
            <a:r>
              <a:rPr lang="en-US" b="1" dirty="0" smtClean="0"/>
              <a:t>09:05 </a:t>
            </a:r>
            <a:r>
              <a:rPr lang="en-US" dirty="0" err="1" smtClean="0"/>
              <a:t>Nikhef</a:t>
            </a:r>
            <a:r>
              <a:rPr lang="en-US" dirty="0" smtClean="0"/>
              <a:t> was “alerted” that a certificate from </a:t>
            </a:r>
            <a:r>
              <a:rPr lang="en-US" dirty="0" err="1" smtClean="0"/>
              <a:t>RCAuth</a:t>
            </a:r>
            <a:r>
              <a:rPr lang="en-US" dirty="0" smtClean="0"/>
              <a:t> was responsible for possibly malicious activity</a:t>
            </a:r>
          </a:p>
          <a:p>
            <a:r>
              <a:rPr lang="en-US" b="1" dirty="0"/>
              <a:t>10:12 </a:t>
            </a:r>
            <a:r>
              <a:rPr lang="en-US" dirty="0" err="1"/>
              <a:t>Nikhef</a:t>
            </a:r>
            <a:r>
              <a:rPr lang="en-US" dirty="0"/>
              <a:t> contacts GARR Security as INFN’s Sirtfi contact 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8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Day 1</a:t>
            </a:r>
            <a:endParaRPr lang="en-US" dirty="0"/>
          </a:p>
        </p:txBody>
      </p:sp>
      <p:graphicFrame>
        <p:nvGraphicFramePr>
          <p:cNvPr id="7" name="Content Placeholder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96320399"/>
              </p:ext>
            </p:extLst>
          </p:nvPr>
        </p:nvGraphicFramePr>
        <p:xfrm>
          <a:off x="347447" y="2712623"/>
          <a:ext cx="5562600" cy="261854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Line Callout 1 7"/>
          <p:cNvSpPr/>
          <p:nvPr/>
        </p:nvSpPr>
        <p:spPr>
          <a:xfrm>
            <a:off x="5377724" y="2947824"/>
            <a:ext cx="634033" cy="548796"/>
          </a:xfrm>
          <a:prstGeom prst="borderCallout1">
            <a:avLst>
              <a:gd name="adj1" fmla="val 18750"/>
              <a:gd name="adj2" fmla="val -8333"/>
              <a:gd name="adj3" fmla="val 142008"/>
              <a:gd name="adj4" fmla="val -33889"/>
            </a:avLst>
          </a:prstGeom>
          <a:solidFill>
            <a:srgbClr val="008000"/>
          </a:solidFill>
          <a:ln>
            <a:solidFill>
              <a:srgbClr val="ED7D3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GARR CERT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65502172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791296"/>
          </a:xfrm>
        </p:spPr>
        <p:txBody>
          <a:bodyPr>
            <a:normAutofit/>
          </a:bodyPr>
          <a:lstStyle/>
          <a:p>
            <a:r>
              <a:rPr lang="en-US" b="1" dirty="0" smtClean="0"/>
              <a:t>09:05 </a:t>
            </a:r>
            <a:r>
              <a:rPr lang="en-US" dirty="0" err="1" smtClean="0"/>
              <a:t>Nikhef</a:t>
            </a:r>
            <a:r>
              <a:rPr lang="en-US" dirty="0" smtClean="0"/>
              <a:t> was “alerted” that a certificate from </a:t>
            </a:r>
            <a:r>
              <a:rPr lang="en-US" dirty="0" err="1" smtClean="0"/>
              <a:t>RCAuth</a:t>
            </a:r>
            <a:r>
              <a:rPr lang="en-US" dirty="0" smtClean="0"/>
              <a:t> was responsible for possibly malicious activity</a:t>
            </a:r>
          </a:p>
          <a:p>
            <a:r>
              <a:rPr lang="en-US" b="1" dirty="0"/>
              <a:t>10:12 </a:t>
            </a:r>
            <a:r>
              <a:rPr lang="en-US" dirty="0" err="1" smtClean="0"/>
              <a:t>Nikhef</a:t>
            </a:r>
            <a:r>
              <a:rPr lang="en-US" dirty="0" smtClean="0"/>
              <a:t> identifies the SAML user from INFN and </a:t>
            </a:r>
            <a:r>
              <a:rPr lang="en-US" dirty="0"/>
              <a:t>contacts GARR Security as INFN’s Sirtfi contact </a:t>
            </a:r>
          </a:p>
          <a:p>
            <a:r>
              <a:rPr lang="en-US" b="1" dirty="0"/>
              <a:t>10:32 </a:t>
            </a:r>
            <a:r>
              <a:rPr lang="en-US" dirty="0" smtClean="0"/>
              <a:t>GARR responds including INFN’s federation operators, IDEM</a:t>
            </a: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9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Day 1</a:t>
            </a:r>
            <a:endParaRPr lang="en-US" dirty="0"/>
          </a:p>
        </p:txBody>
      </p:sp>
      <p:graphicFrame>
        <p:nvGraphicFramePr>
          <p:cNvPr id="7" name="Content Placeholder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87278857"/>
              </p:ext>
            </p:extLst>
          </p:nvPr>
        </p:nvGraphicFramePr>
        <p:xfrm>
          <a:off x="347447" y="2712623"/>
          <a:ext cx="5562600" cy="261854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Line Callout 1 7"/>
          <p:cNvSpPr/>
          <p:nvPr/>
        </p:nvSpPr>
        <p:spPr>
          <a:xfrm>
            <a:off x="5377724" y="2947824"/>
            <a:ext cx="634033" cy="548796"/>
          </a:xfrm>
          <a:prstGeom prst="borderCallout1">
            <a:avLst>
              <a:gd name="adj1" fmla="val 18750"/>
              <a:gd name="adj2" fmla="val -8333"/>
              <a:gd name="adj3" fmla="val 142008"/>
              <a:gd name="adj4" fmla="val -33889"/>
            </a:avLst>
          </a:prstGeom>
          <a:solidFill>
            <a:srgbClr val="008000"/>
          </a:solidFill>
          <a:ln>
            <a:solidFill>
              <a:srgbClr val="ED7D3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GARR CERT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716479046"/>
      </p:ext>
    </p:extLst>
  </p:cSld>
  <p:clrMapOvr>
    <a:masterClrMapping/>
  </p:clrMapOvr>
</p:sld>
</file>

<file path=ppt/theme/theme1.xml><?xml version="1.0" encoding="utf-8"?>
<a:theme xmlns:a="http://schemas.openxmlformats.org/drawingml/2006/main" name="GEANT Associatio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Presentation1" id="{10D0992E-CCCF-45DB-AB26-A4F50B75E4D6}" vid="{C2252C9B-28CB-4431-8278-C26B15A7694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5D342B61AA90142A8D5A114AFFAD389" ma:contentTypeVersion="1" ma:contentTypeDescription="Create a new document." ma:contentTypeScope="" ma:versionID="138dd77d572eb9aa87051d9216bdb443">
  <xsd:schema xmlns:xsd="http://www.w3.org/2001/XMLSchema" xmlns:xs="http://www.w3.org/2001/XMLSchema" xmlns:p="http://schemas.microsoft.com/office/2006/metadata/properties" xmlns:ns1="http://schemas.microsoft.com/sharepoint/v3" targetNamespace="http://schemas.microsoft.com/office/2006/metadata/properties" ma:root="true" ma:fieldsID="48c5b5cd9b8d25ff6dd15848836f4270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8" nillable="true" ma:displayName="Scheduling Start Date" ma:description="Scheduling Start Date is a site column created by the Publishing feature. It is used to specify the date and time on which this page will first appear to site visitors." ma:hidden="true" ma:internalName="PublishingStartDate">
      <xsd:simpleType>
        <xsd:restriction base="dms:Unknown"/>
      </xsd:simpleType>
    </xsd:element>
    <xsd:element name="PublishingExpirationDate" ma:index="9" nillable="true" ma:displayName="Scheduling End Date" ma:description="Scheduling End Date is a site column created by the Publishing feature. It is used to specify the date and time on which this page will no longer appear to site visitors." ma:hidden="true" ma:internalName="PublishingExpirationDat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59AA3960-760A-4B61-8C8B-DBF90F37C8C8}">
  <ds:schemaRefs>
    <ds:schemaRef ds:uri="http://schemas.microsoft.com/office/infopath/2007/PartnerControls"/>
    <ds:schemaRef ds:uri="http://schemas.microsoft.com/office/2006/documentManagement/types"/>
    <ds:schemaRef ds:uri="http://purl.org/dc/elements/1.1/"/>
    <ds:schemaRef ds:uri="http://schemas.openxmlformats.org/package/2006/metadata/core-properties"/>
    <ds:schemaRef ds:uri="http://purl.org/dc/terms/"/>
    <ds:schemaRef ds:uri="http://purl.org/dc/dcmitype/"/>
    <ds:schemaRef ds:uri="http://schemas.microsoft.com/sharepoint/v3"/>
    <ds:schemaRef ds:uri="http://schemas.microsoft.com/office/2006/metadata/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FF8F0BB2-8848-4E68-80B0-B0624BDBD58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22C07721-32FF-48B6-9D36-E09F4CC3A69A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Final GEANT Association template 16 9 widescreen</Template>
  <TotalTime>10001</TotalTime>
  <Words>1882</Words>
  <Application>Microsoft Macintosh PowerPoint</Application>
  <PresentationFormat>Custom</PresentationFormat>
  <Paragraphs>357</Paragraphs>
  <Slides>28</Slides>
  <Notes>0</Notes>
  <HiddenSlides>1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29" baseType="lpstr">
      <vt:lpstr>GEANT Association</vt:lpstr>
      <vt:lpstr>PowerPoint Presentation</vt:lpstr>
      <vt:lpstr>AARC2 TNA3.1 Milestones &amp; Deliverables</vt:lpstr>
      <vt:lpstr>Scenario</vt:lpstr>
      <vt:lpstr>Scenario</vt:lpstr>
      <vt:lpstr>Participants</vt:lpstr>
      <vt:lpstr>Participants</vt:lpstr>
      <vt:lpstr>Day 1</vt:lpstr>
      <vt:lpstr>Day 1</vt:lpstr>
      <vt:lpstr>Day 1</vt:lpstr>
      <vt:lpstr>Day 1</vt:lpstr>
      <vt:lpstr>Day 1</vt:lpstr>
      <vt:lpstr>Pit-stop</vt:lpstr>
      <vt:lpstr>Day 2</vt:lpstr>
      <vt:lpstr>Day 2</vt:lpstr>
      <vt:lpstr>Day 2</vt:lpstr>
      <vt:lpstr>Day 2</vt:lpstr>
      <vt:lpstr>Day 2</vt:lpstr>
      <vt:lpstr>Day 2</vt:lpstr>
      <vt:lpstr>Pit-stop</vt:lpstr>
      <vt:lpstr>Day 3</vt:lpstr>
      <vt:lpstr>Pit-stop</vt:lpstr>
      <vt:lpstr>Day 4</vt:lpstr>
      <vt:lpstr>Pit-stop</vt:lpstr>
      <vt:lpstr>Day 5</vt:lpstr>
      <vt:lpstr>Difficulties faced</vt:lpstr>
      <vt:lpstr>Lessons learnt for test coordinator</vt:lpstr>
      <vt:lpstr>Lessons learnt by participants</vt:lpstr>
      <vt:lpstr>PowerPoint Presentation</vt:lpstr>
    </vt:vector>
  </TitlesOfParts>
  <Company>DANTE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Karl Meyer</dc:creator>
  <cp:lastModifiedBy>Hannah Short</cp:lastModifiedBy>
  <cp:revision>101</cp:revision>
  <cp:lastPrinted>2015-05-01T10:30:08Z</cp:lastPrinted>
  <dcterms:created xsi:type="dcterms:W3CDTF">2015-04-29T14:13:57Z</dcterms:created>
  <dcterms:modified xsi:type="dcterms:W3CDTF">2018-02-26T07:57:22Z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0x01010015D342B61AA90142A8D5A114AFFAD389</vt:lpwstr>
  </property>
</Properties>
</file>